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2" r:id="rId4"/>
    <p:sldId id="259" r:id="rId5"/>
    <p:sldId id="260" r:id="rId6"/>
    <p:sldId id="262" r:id="rId7"/>
    <p:sldId id="263" r:id="rId8"/>
    <p:sldId id="264" r:id="rId9"/>
    <p:sldId id="265" r:id="rId10"/>
    <p:sldId id="266" r:id="rId11"/>
    <p:sldId id="267" r:id="rId12"/>
    <p:sldId id="268" r:id="rId13"/>
  </p:sldIdLst>
  <p:sldSz cx="16459200" cy="9601200"/>
  <p:notesSz cx="6858000" cy="9144000"/>
  <p:defaultTextStyle>
    <a:defPPr>
      <a:defRPr lang="en-US"/>
    </a:defPPr>
    <a:lvl1pPr marL="0" algn="l" defTabSz="1489100" rtl="0" eaLnBrk="1" latinLnBrk="0" hangingPunct="1">
      <a:defRPr sz="2900" kern="1200">
        <a:solidFill>
          <a:schemeClr val="tx1"/>
        </a:solidFill>
        <a:latin typeface="+mn-lt"/>
        <a:ea typeface="+mn-ea"/>
        <a:cs typeface="+mn-cs"/>
      </a:defRPr>
    </a:lvl1pPr>
    <a:lvl2pPr marL="744550" algn="l" defTabSz="1489100" rtl="0" eaLnBrk="1" latinLnBrk="0" hangingPunct="1">
      <a:defRPr sz="2900" kern="1200">
        <a:solidFill>
          <a:schemeClr val="tx1"/>
        </a:solidFill>
        <a:latin typeface="+mn-lt"/>
        <a:ea typeface="+mn-ea"/>
        <a:cs typeface="+mn-cs"/>
      </a:defRPr>
    </a:lvl2pPr>
    <a:lvl3pPr marL="1489100" algn="l" defTabSz="1489100" rtl="0" eaLnBrk="1" latinLnBrk="0" hangingPunct="1">
      <a:defRPr sz="2900" kern="1200">
        <a:solidFill>
          <a:schemeClr val="tx1"/>
        </a:solidFill>
        <a:latin typeface="+mn-lt"/>
        <a:ea typeface="+mn-ea"/>
        <a:cs typeface="+mn-cs"/>
      </a:defRPr>
    </a:lvl3pPr>
    <a:lvl4pPr marL="2233651" algn="l" defTabSz="1489100" rtl="0" eaLnBrk="1" latinLnBrk="0" hangingPunct="1">
      <a:defRPr sz="2900" kern="1200">
        <a:solidFill>
          <a:schemeClr val="tx1"/>
        </a:solidFill>
        <a:latin typeface="+mn-lt"/>
        <a:ea typeface="+mn-ea"/>
        <a:cs typeface="+mn-cs"/>
      </a:defRPr>
    </a:lvl4pPr>
    <a:lvl5pPr marL="2978201" algn="l" defTabSz="1489100" rtl="0" eaLnBrk="1" latinLnBrk="0" hangingPunct="1">
      <a:defRPr sz="2900" kern="1200">
        <a:solidFill>
          <a:schemeClr val="tx1"/>
        </a:solidFill>
        <a:latin typeface="+mn-lt"/>
        <a:ea typeface="+mn-ea"/>
        <a:cs typeface="+mn-cs"/>
      </a:defRPr>
    </a:lvl5pPr>
    <a:lvl6pPr marL="3722751" algn="l" defTabSz="1489100" rtl="0" eaLnBrk="1" latinLnBrk="0" hangingPunct="1">
      <a:defRPr sz="2900" kern="1200">
        <a:solidFill>
          <a:schemeClr val="tx1"/>
        </a:solidFill>
        <a:latin typeface="+mn-lt"/>
        <a:ea typeface="+mn-ea"/>
        <a:cs typeface="+mn-cs"/>
      </a:defRPr>
    </a:lvl6pPr>
    <a:lvl7pPr marL="4467301" algn="l" defTabSz="1489100" rtl="0" eaLnBrk="1" latinLnBrk="0" hangingPunct="1">
      <a:defRPr sz="2900" kern="1200">
        <a:solidFill>
          <a:schemeClr val="tx1"/>
        </a:solidFill>
        <a:latin typeface="+mn-lt"/>
        <a:ea typeface="+mn-ea"/>
        <a:cs typeface="+mn-cs"/>
      </a:defRPr>
    </a:lvl7pPr>
    <a:lvl8pPr marL="5211851" algn="l" defTabSz="1489100" rtl="0" eaLnBrk="1" latinLnBrk="0" hangingPunct="1">
      <a:defRPr sz="2900" kern="1200">
        <a:solidFill>
          <a:schemeClr val="tx1"/>
        </a:solidFill>
        <a:latin typeface="+mn-lt"/>
        <a:ea typeface="+mn-ea"/>
        <a:cs typeface="+mn-cs"/>
      </a:defRPr>
    </a:lvl8pPr>
    <a:lvl9pPr marL="5956402" algn="l" defTabSz="148910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858" y="54"/>
      </p:cViewPr>
      <p:guideLst>
        <p:guide orient="horz" pos="3024"/>
        <p:guide pos="5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5413688"/>
            <a:ext cx="16459200" cy="4187512"/>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12" name="Rectangle 11"/>
          <p:cNvSpPr/>
          <p:nvPr/>
        </p:nvSpPr>
        <p:spPr>
          <a:xfrm>
            <a:off x="0" y="0"/>
            <a:ext cx="16459200" cy="5413688"/>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dirty="0"/>
          </a:p>
        </p:txBody>
      </p:sp>
      <p:sp>
        <p:nvSpPr>
          <p:cNvPr id="13" name="Rectangle 12"/>
          <p:cNvSpPr/>
          <p:nvPr/>
        </p:nvSpPr>
        <p:spPr>
          <a:xfrm>
            <a:off x="0" y="3713235"/>
            <a:ext cx="164592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14" name="Oval 13"/>
          <p:cNvSpPr/>
          <p:nvPr/>
        </p:nvSpPr>
        <p:spPr>
          <a:xfrm>
            <a:off x="0" y="2240280"/>
            <a:ext cx="164592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3" name="Subtitle 2"/>
          <p:cNvSpPr>
            <a:spLocks noGrp="1"/>
          </p:cNvSpPr>
          <p:nvPr>
            <p:ph type="subTitle" idx="1"/>
          </p:nvPr>
        </p:nvSpPr>
        <p:spPr>
          <a:xfrm>
            <a:off x="2652831" y="7073564"/>
            <a:ext cx="10146618" cy="1234967"/>
          </a:xfrm>
        </p:spPr>
        <p:txBody>
          <a:bodyPr>
            <a:normAutofit/>
          </a:bodyPr>
          <a:lstStyle>
            <a:lvl1pPr marL="0" indent="0" algn="l">
              <a:buNone/>
              <a:defRPr sz="3600">
                <a:solidFill>
                  <a:schemeClr val="tx2"/>
                </a:solidFill>
              </a:defRPr>
            </a:lvl1pPr>
            <a:lvl2pPr marL="744550" indent="0" algn="ctr">
              <a:buNone/>
              <a:defRPr>
                <a:solidFill>
                  <a:schemeClr val="tx1">
                    <a:tint val="75000"/>
                  </a:schemeClr>
                </a:solidFill>
              </a:defRPr>
            </a:lvl2pPr>
            <a:lvl3pPr marL="1489100" indent="0" algn="ctr">
              <a:buNone/>
              <a:defRPr>
                <a:solidFill>
                  <a:schemeClr val="tx1">
                    <a:tint val="75000"/>
                  </a:schemeClr>
                </a:solidFill>
              </a:defRPr>
            </a:lvl3pPr>
            <a:lvl4pPr marL="2233651" indent="0" algn="ctr">
              <a:buNone/>
              <a:defRPr>
                <a:solidFill>
                  <a:schemeClr val="tx1">
                    <a:tint val="75000"/>
                  </a:schemeClr>
                </a:solidFill>
              </a:defRPr>
            </a:lvl4pPr>
            <a:lvl5pPr marL="2978201" indent="0" algn="ctr">
              <a:buNone/>
              <a:defRPr>
                <a:solidFill>
                  <a:schemeClr val="tx1">
                    <a:tint val="75000"/>
                  </a:schemeClr>
                </a:solidFill>
              </a:defRPr>
            </a:lvl5pPr>
            <a:lvl6pPr marL="3722751" indent="0" algn="ctr">
              <a:buNone/>
              <a:defRPr>
                <a:solidFill>
                  <a:schemeClr val="tx1">
                    <a:tint val="75000"/>
                  </a:schemeClr>
                </a:solidFill>
              </a:defRPr>
            </a:lvl6pPr>
            <a:lvl7pPr marL="4467301" indent="0" algn="ctr">
              <a:buNone/>
              <a:defRPr>
                <a:solidFill>
                  <a:schemeClr val="tx1">
                    <a:tint val="75000"/>
                  </a:schemeClr>
                </a:solidFill>
              </a:defRPr>
            </a:lvl7pPr>
            <a:lvl8pPr marL="5211851" indent="0" algn="ctr">
              <a:buNone/>
              <a:defRPr>
                <a:solidFill>
                  <a:schemeClr val="tx1">
                    <a:tint val="75000"/>
                  </a:schemeClr>
                </a:solidFill>
              </a:defRPr>
            </a:lvl8pPr>
            <a:lvl9pPr marL="595640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1471647" y="4385207"/>
            <a:ext cx="12915632" cy="2510434"/>
          </a:xfrm>
          <a:effectLst/>
        </p:spPr>
        <p:txBody>
          <a:bodyPr>
            <a:noAutofit/>
          </a:bodyPr>
          <a:lstStyle>
            <a:lvl1pPr marL="1042370" indent="-744550" algn="l">
              <a:defRPr sz="88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429000" y="1024127"/>
            <a:ext cx="11521440" cy="4864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6764" y="527124"/>
            <a:ext cx="3703320" cy="7333675"/>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5983404" y="1024127"/>
            <a:ext cx="8692717" cy="68526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43AB5-7E94-4522-B1B6-2CDDD5ED161E}"/>
              </a:ext>
            </a:extLst>
          </p:cNvPr>
          <p:cNvSpPr>
            <a:spLocks noGrp="1"/>
          </p:cNvSpPr>
          <p:nvPr>
            <p:ph type="dt" sz="half" idx="10"/>
          </p:nvPr>
        </p:nvSpPr>
        <p:spPr/>
        <p:txBody>
          <a:bodyPr/>
          <a:lstStyle>
            <a:lvl1pPr>
              <a:defRPr/>
            </a:lvl1pPr>
          </a:lstStyle>
          <a:p>
            <a:pPr>
              <a:defRPr/>
            </a:pPr>
            <a:fld id="{30913888-9E85-473D-BB41-0BD915CDD008}" type="datetimeFigureOut">
              <a:rPr lang="en-US"/>
              <a:pPr>
                <a:defRPr/>
              </a:pPr>
              <a:t>9/4/2021</a:t>
            </a:fld>
            <a:endParaRPr lang="en-US"/>
          </a:p>
        </p:txBody>
      </p:sp>
      <p:sp>
        <p:nvSpPr>
          <p:cNvPr id="5" name="Footer Placeholder 4">
            <a:extLst>
              <a:ext uri="{FF2B5EF4-FFF2-40B4-BE49-F238E27FC236}">
                <a16:creationId xmlns:a16="http://schemas.microsoft.com/office/drawing/2014/main" id="{E66CD0FA-9FA8-4B2B-904C-09E57BDCD0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F50F71-6B7A-40BB-A566-EC0797569E4E}"/>
              </a:ext>
            </a:extLst>
          </p:cNvPr>
          <p:cNvSpPr>
            <a:spLocks noGrp="1"/>
          </p:cNvSpPr>
          <p:nvPr>
            <p:ph type="sldNum" sz="quarter" idx="12"/>
          </p:nvPr>
        </p:nvSpPr>
        <p:spPr/>
        <p:txBody>
          <a:bodyPr/>
          <a:lstStyle>
            <a:lvl1pPr>
              <a:defRPr/>
            </a:lvl1pPr>
          </a:lstStyle>
          <a:p>
            <a:pPr>
              <a:defRPr/>
            </a:pPr>
            <a:fld id="{030BF1D1-97B0-4AF6-8886-0908D65D6247}" type="slidenum">
              <a:rPr lang="en-US" altLang="en-US"/>
              <a:pPr>
                <a:defRPr/>
              </a:pPr>
              <a:t>‹#›</a:t>
            </a:fld>
            <a:endParaRPr lang="en-US" altLang="en-US"/>
          </a:p>
        </p:txBody>
      </p:sp>
    </p:spTree>
    <p:extLst>
      <p:ext uri="{BB962C8B-B14F-4D97-AF65-F5344CB8AC3E}">
        <p14:creationId xmlns:p14="http://schemas.microsoft.com/office/powerpoint/2010/main" val="192895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2057400" y="1024128"/>
            <a:ext cx="11521440" cy="48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5413688"/>
            <a:ext cx="16459200" cy="41875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8" name="Rectangle 7"/>
          <p:cNvSpPr/>
          <p:nvPr/>
        </p:nvSpPr>
        <p:spPr>
          <a:xfrm>
            <a:off x="0" y="0"/>
            <a:ext cx="16459200" cy="541368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dirty="0"/>
          </a:p>
        </p:txBody>
      </p:sp>
      <p:sp>
        <p:nvSpPr>
          <p:cNvPr id="9" name="Rectangle 8"/>
          <p:cNvSpPr/>
          <p:nvPr/>
        </p:nvSpPr>
        <p:spPr>
          <a:xfrm>
            <a:off x="0" y="3713235"/>
            <a:ext cx="164592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10" name="Oval 9"/>
          <p:cNvSpPr/>
          <p:nvPr/>
        </p:nvSpPr>
        <p:spPr>
          <a:xfrm>
            <a:off x="0" y="2240280"/>
            <a:ext cx="164592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2" name="Title 1"/>
          <p:cNvSpPr>
            <a:spLocks noGrp="1"/>
          </p:cNvSpPr>
          <p:nvPr>
            <p:ph type="title"/>
          </p:nvPr>
        </p:nvSpPr>
        <p:spPr>
          <a:xfrm>
            <a:off x="3659751" y="3041707"/>
            <a:ext cx="10739999" cy="3392684"/>
          </a:xfrm>
          <a:effectLst/>
        </p:spPr>
        <p:txBody>
          <a:bodyPr anchor="b"/>
          <a:lstStyle>
            <a:lvl1pPr algn="r">
              <a:defRPr sz="75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3640389" y="6450515"/>
            <a:ext cx="10746889" cy="1169644"/>
          </a:xfrm>
        </p:spPr>
        <p:txBody>
          <a:bodyPr anchor="t"/>
          <a:lstStyle>
            <a:lvl1pPr marL="0" indent="0" algn="r">
              <a:buNone/>
              <a:defRPr sz="3300">
                <a:solidFill>
                  <a:schemeClr val="tx2"/>
                </a:solidFill>
              </a:defRPr>
            </a:lvl1pPr>
            <a:lvl2pPr marL="744550" indent="0">
              <a:buNone/>
              <a:defRPr sz="2900">
                <a:solidFill>
                  <a:schemeClr val="tx1">
                    <a:tint val="75000"/>
                  </a:schemeClr>
                </a:solidFill>
              </a:defRPr>
            </a:lvl2pPr>
            <a:lvl3pPr marL="1489100" indent="0">
              <a:buNone/>
              <a:defRPr sz="2600">
                <a:solidFill>
                  <a:schemeClr val="tx1">
                    <a:tint val="75000"/>
                  </a:schemeClr>
                </a:solidFill>
              </a:defRPr>
            </a:lvl3pPr>
            <a:lvl4pPr marL="2233651" indent="0">
              <a:buNone/>
              <a:defRPr sz="2300">
                <a:solidFill>
                  <a:schemeClr val="tx1">
                    <a:tint val="75000"/>
                  </a:schemeClr>
                </a:solidFill>
              </a:defRPr>
            </a:lvl4pPr>
            <a:lvl5pPr marL="2978201" indent="0">
              <a:buNone/>
              <a:defRPr sz="2300">
                <a:solidFill>
                  <a:schemeClr val="tx1">
                    <a:tint val="75000"/>
                  </a:schemeClr>
                </a:solidFill>
              </a:defRPr>
            </a:lvl5pPr>
            <a:lvl6pPr marL="3722751" indent="0">
              <a:buNone/>
              <a:defRPr sz="2300">
                <a:solidFill>
                  <a:schemeClr val="tx1">
                    <a:tint val="75000"/>
                  </a:schemeClr>
                </a:solidFill>
              </a:defRPr>
            </a:lvl6pPr>
            <a:lvl7pPr marL="4467301" indent="0">
              <a:buNone/>
              <a:defRPr sz="2300">
                <a:solidFill>
                  <a:schemeClr val="tx1">
                    <a:tint val="75000"/>
                  </a:schemeClr>
                </a:solidFill>
              </a:defRPr>
            </a:lvl7pPr>
            <a:lvl8pPr marL="5211851" indent="0">
              <a:buNone/>
              <a:defRPr sz="2300">
                <a:solidFill>
                  <a:schemeClr val="tx1">
                    <a:tint val="75000"/>
                  </a:schemeClr>
                </a:solidFill>
              </a:defRPr>
            </a:lvl8pPr>
            <a:lvl9pPr marL="5956402"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2057398" y="1024127"/>
            <a:ext cx="6024067" cy="48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8361274" y="1024128"/>
            <a:ext cx="6024067" cy="48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024128"/>
            <a:ext cx="6024067" cy="895667"/>
          </a:xfrm>
        </p:spPr>
        <p:txBody>
          <a:bodyPr anchor="b">
            <a:noAutofit/>
          </a:bodyPr>
          <a:lstStyle>
            <a:lvl1pPr marL="0" indent="0" algn="ctr">
              <a:buNone/>
              <a:defRPr lang="en-US" sz="39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744550" indent="0">
              <a:buNone/>
              <a:defRPr sz="3300" b="1"/>
            </a:lvl2pPr>
            <a:lvl3pPr marL="1489100" indent="0">
              <a:buNone/>
              <a:defRPr sz="2900" b="1"/>
            </a:lvl3pPr>
            <a:lvl4pPr marL="2233651" indent="0">
              <a:buNone/>
              <a:defRPr sz="2600" b="1"/>
            </a:lvl4pPr>
            <a:lvl5pPr marL="2978201" indent="0">
              <a:buNone/>
              <a:defRPr sz="2600" b="1"/>
            </a:lvl5pPr>
            <a:lvl6pPr marL="3722751" indent="0">
              <a:buNone/>
              <a:defRPr sz="2600" b="1"/>
            </a:lvl6pPr>
            <a:lvl7pPr marL="4467301" indent="0">
              <a:buNone/>
              <a:defRPr sz="2600" b="1"/>
            </a:lvl7pPr>
            <a:lvl8pPr marL="5211851" indent="0">
              <a:buNone/>
              <a:defRPr sz="2600" b="1"/>
            </a:lvl8pPr>
            <a:lvl9pPr marL="5956402" indent="0">
              <a:buNone/>
              <a:defRPr sz="2600" b="1"/>
            </a:lvl9pPr>
          </a:lstStyle>
          <a:p>
            <a:pPr lvl="0"/>
            <a:r>
              <a:rPr lang="en-US"/>
              <a:t>Click to edit Master text styles</a:t>
            </a:r>
          </a:p>
        </p:txBody>
      </p:sp>
      <p:sp>
        <p:nvSpPr>
          <p:cNvPr id="4" name="Content Placeholder 3"/>
          <p:cNvSpPr>
            <a:spLocks noGrp="1"/>
          </p:cNvSpPr>
          <p:nvPr>
            <p:ph sz="half" idx="2"/>
          </p:nvPr>
        </p:nvSpPr>
        <p:spPr>
          <a:xfrm>
            <a:off x="2081605" y="1960458"/>
            <a:ext cx="6024067" cy="3840480"/>
          </a:xfrm>
        </p:spPr>
        <p:txBody>
          <a:bodyPr>
            <a:normAutofit/>
          </a:bodyPr>
          <a:lstStyle>
            <a:lvl1pPr>
              <a:defRPr sz="2900"/>
            </a:lvl1pPr>
            <a:lvl2pPr>
              <a:defRPr sz="29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365144" y="1024128"/>
            <a:ext cx="6024067" cy="895667"/>
          </a:xfrm>
        </p:spPr>
        <p:txBody>
          <a:bodyPr anchor="b">
            <a:noAutofit/>
          </a:bodyPr>
          <a:lstStyle>
            <a:lvl1pPr marL="0" indent="0" algn="ctr">
              <a:buNone/>
              <a:defRPr lang="en-US" sz="39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744550" indent="0">
              <a:buNone/>
              <a:defRPr sz="3300" b="1"/>
            </a:lvl2pPr>
            <a:lvl3pPr marL="1489100" indent="0">
              <a:buNone/>
              <a:defRPr sz="2900" b="1"/>
            </a:lvl3pPr>
            <a:lvl4pPr marL="2233651" indent="0">
              <a:buNone/>
              <a:defRPr sz="2600" b="1"/>
            </a:lvl4pPr>
            <a:lvl5pPr marL="2978201" indent="0">
              <a:buNone/>
              <a:defRPr sz="2600" b="1"/>
            </a:lvl5pPr>
            <a:lvl6pPr marL="3722751" indent="0">
              <a:buNone/>
              <a:defRPr sz="2600" b="1"/>
            </a:lvl6pPr>
            <a:lvl7pPr marL="4467301" indent="0">
              <a:buNone/>
              <a:defRPr sz="2600" b="1"/>
            </a:lvl7pPr>
            <a:lvl8pPr marL="5211851" indent="0">
              <a:buNone/>
              <a:defRPr sz="2600" b="1"/>
            </a:lvl8pPr>
            <a:lvl9pPr marL="5956402" indent="0">
              <a:buNone/>
              <a:defRPr sz="2600" b="1"/>
            </a:lvl9pPr>
          </a:lstStyle>
          <a:p>
            <a:pPr marL="0" lvl="0" indent="0" algn="ctr" defTabSz="1489100" rtl="0" eaLnBrk="1" latinLnBrk="0" hangingPunct="1">
              <a:spcBef>
                <a:spcPct val="20000"/>
              </a:spcBef>
              <a:spcAft>
                <a:spcPts val="489"/>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8361045" y="1958645"/>
            <a:ext cx="6024067" cy="3840480"/>
          </a:xfrm>
        </p:spPr>
        <p:txBody>
          <a:bodyPr>
            <a:normAutofit/>
          </a:bodyPr>
          <a:lstStyle>
            <a:lvl1pPr>
              <a:defRPr sz="2900"/>
            </a:lvl1pPr>
            <a:lvl2pPr>
              <a:defRPr sz="29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0372" y="3093721"/>
            <a:ext cx="6544953" cy="1761890"/>
          </a:xfrm>
          <a:effectLst/>
        </p:spPr>
        <p:txBody>
          <a:bodyPr anchor="b">
            <a:noAutofit/>
          </a:bodyPr>
          <a:lstStyle>
            <a:lvl1pPr marL="372275" indent="-372275" algn="l">
              <a:defRPr sz="4600" b="1">
                <a:effectLst/>
              </a:defRPr>
            </a:lvl1pPr>
          </a:lstStyle>
          <a:p>
            <a:r>
              <a:rPr lang="en-US"/>
              <a:t>Click to edit Master title style</a:t>
            </a:r>
            <a:endParaRPr lang="en-US" dirty="0"/>
          </a:p>
        </p:txBody>
      </p:sp>
      <p:sp>
        <p:nvSpPr>
          <p:cNvPr id="3" name="Content Placeholder 2"/>
          <p:cNvSpPr>
            <a:spLocks noGrp="1"/>
          </p:cNvSpPr>
          <p:nvPr>
            <p:ph idx="1"/>
          </p:nvPr>
        </p:nvSpPr>
        <p:spPr>
          <a:xfrm>
            <a:off x="8268328" y="1024128"/>
            <a:ext cx="7230753" cy="6852622"/>
          </a:xfrm>
        </p:spPr>
        <p:txBody>
          <a:bodyPr anchor="ctr"/>
          <a:lstStyle>
            <a:lvl1pPr>
              <a:defRPr sz="3600"/>
            </a:lvl1pPr>
            <a:lvl2pPr>
              <a:defRPr sz="3300"/>
            </a:lvl2pPr>
            <a:lvl3pPr>
              <a:defRPr sz="2900"/>
            </a:lvl3pPr>
            <a:lvl4pPr>
              <a:defRPr sz="2600"/>
            </a:lvl4pPr>
            <a:lvl5pPr>
              <a:defRPr sz="2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36377" y="4896923"/>
            <a:ext cx="6099588" cy="2995325"/>
          </a:xfrm>
        </p:spPr>
        <p:txBody>
          <a:bodyPr/>
          <a:lstStyle>
            <a:lvl1pPr marL="0" indent="0">
              <a:buNone/>
              <a:defRPr sz="2300"/>
            </a:lvl1pPr>
            <a:lvl2pPr marL="744550" indent="0">
              <a:buNone/>
              <a:defRPr sz="2000"/>
            </a:lvl2pPr>
            <a:lvl3pPr marL="1489100" indent="0">
              <a:buNone/>
              <a:defRPr sz="1600"/>
            </a:lvl3pPr>
            <a:lvl4pPr marL="2233651" indent="0">
              <a:buNone/>
              <a:defRPr sz="1500"/>
            </a:lvl4pPr>
            <a:lvl5pPr marL="2978201" indent="0">
              <a:buNone/>
              <a:defRPr sz="1500"/>
            </a:lvl5pPr>
            <a:lvl6pPr marL="3722751" indent="0">
              <a:buNone/>
              <a:defRPr sz="1500"/>
            </a:lvl6pPr>
            <a:lvl7pPr marL="4467301" indent="0">
              <a:buNone/>
              <a:defRPr sz="1500"/>
            </a:lvl7pPr>
            <a:lvl8pPr marL="5211851" indent="0">
              <a:buNone/>
              <a:defRPr sz="1500"/>
            </a:lvl8pPr>
            <a:lvl9pPr marL="5956402"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413688"/>
            <a:ext cx="16459200" cy="41875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9" name="Rectangle 8"/>
          <p:cNvSpPr/>
          <p:nvPr/>
        </p:nvSpPr>
        <p:spPr>
          <a:xfrm>
            <a:off x="0" y="0"/>
            <a:ext cx="16459200" cy="541368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dirty="0"/>
          </a:p>
        </p:txBody>
      </p:sp>
      <p:sp>
        <p:nvSpPr>
          <p:cNvPr id="10" name="Rectangle 9"/>
          <p:cNvSpPr/>
          <p:nvPr/>
        </p:nvSpPr>
        <p:spPr>
          <a:xfrm>
            <a:off x="0" y="3713235"/>
            <a:ext cx="164592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11" name="Oval 10"/>
          <p:cNvSpPr/>
          <p:nvPr/>
        </p:nvSpPr>
        <p:spPr>
          <a:xfrm>
            <a:off x="0" y="2240280"/>
            <a:ext cx="164592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3" name="Picture Placeholder 2"/>
          <p:cNvSpPr>
            <a:spLocks noGrp="1"/>
          </p:cNvSpPr>
          <p:nvPr>
            <p:ph type="pic" idx="1"/>
          </p:nvPr>
        </p:nvSpPr>
        <p:spPr>
          <a:xfrm>
            <a:off x="8055315" y="1600200"/>
            <a:ext cx="7406640" cy="437892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3300"/>
            </a:lvl1pPr>
            <a:lvl2pPr marL="744550" indent="0">
              <a:buNone/>
              <a:defRPr sz="4600"/>
            </a:lvl2pPr>
            <a:lvl3pPr marL="1489100" indent="0">
              <a:buNone/>
              <a:defRPr sz="3900"/>
            </a:lvl3pPr>
            <a:lvl4pPr marL="2233651" indent="0">
              <a:buNone/>
              <a:defRPr sz="3300"/>
            </a:lvl4pPr>
            <a:lvl5pPr marL="2978201" indent="0">
              <a:buNone/>
              <a:defRPr sz="3300"/>
            </a:lvl5pPr>
            <a:lvl6pPr marL="3722751" indent="0">
              <a:buNone/>
              <a:defRPr sz="3300"/>
            </a:lvl6pPr>
            <a:lvl7pPr marL="4467301" indent="0">
              <a:buNone/>
              <a:defRPr sz="3300"/>
            </a:lvl7pPr>
            <a:lvl8pPr marL="5211851" indent="0">
              <a:buNone/>
              <a:defRPr sz="3300"/>
            </a:lvl8pPr>
            <a:lvl9pPr marL="5956402" indent="0">
              <a:buNone/>
              <a:defRPr sz="3300"/>
            </a:lvl9pPr>
          </a:lstStyle>
          <a:p>
            <a:r>
              <a:rPr lang="en-US"/>
              <a:t>Click icon to add picture</a:t>
            </a:r>
            <a:endParaRPr lang="en-US" dirty="0"/>
          </a:p>
        </p:txBody>
      </p:sp>
      <p:sp>
        <p:nvSpPr>
          <p:cNvPr id="4" name="Text Placeholder 3"/>
          <p:cNvSpPr>
            <a:spLocks noGrp="1"/>
          </p:cNvSpPr>
          <p:nvPr>
            <p:ph type="body" sz="half" idx="2"/>
          </p:nvPr>
        </p:nvSpPr>
        <p:spPr>
          <a:xfrm>
            <a:off x="1580197" y="1414680"/>
            <a:ext cx="6649405" cy="3028228"/>
          </a:xfrm>
        </p:spPr>
        <p:txBody>
          <a:bodyPr anchor="b"/>
          <a:lstStyle>
            <a:lvl1pPr marL="297820" indent="-297820">
              <a:buFont typeface="Georgia" pitchFamily="18" charset="0"/>
              <a:buChar char="*"/>
              <a:defRPr sz="2600"/>
            </a:lvl1pPr>
            <a:lvl2pPr marL="744550" indent="0">
              <a:buNone/>
              <a:defRPr sz="2000"/>
            </a:lvl2pPr>
            <a:lvl3pPr marL="1489100" indent="0">
              <a:buNone/>
              <a:defRPr sz="1600"/>
            </a:lvl3pPr>
            <a:lvl4pPr marL="2233651" indent="0">
              <a:buNone/>
              <a:defRPr sz="1500"/>
            </a:lvl4pPr>
            <a:lvl5pPr marL="2978201" indent="0">
              <a:buNone/>
              <a:defRPr sz="1500"/>
            </a:lvl5pPr>
            <a:lvl6pPr marL="3722751" indent="0">
              <a:buNone/>
              <a:defRPr sz="1500"/>
            </a:lvl6pPr>
            <a:lvl7pPr marL="4467301" indent="0">
              <a:buNone/>
              <a:defRPr sz="1500"/>
            </a:lvl7pPr>
            <a:lvl8pPr marL="5211851" indent="0">
              <a:buNone/>
              <a:defRPr sz="1500"/>
            </a:lvl8pPr>
            <a:lvl9pPr marL="5956402"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1309083" y="6250189"/>
            <a:ext cx="11490368" cy="1600200"/>
          </a:xfrm>
        </p:spPr>
        <p:txBody>
          <a:bodyPr anchor="b">
            <a:noAutofit/>
          </a:bodyPr>
          <a:lstStyle>
            <a:lvl1pPr algn="l">
              <a:defRPr sz="75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7147560"/>
            <a:ext cx="16459200" cy="245364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8" name="Rectangle 7"/>
          <p:cNvSpPr/>
          <p:nvPr/>
        </p:nvSpPr>
        <p:spPr>
          <a:xfrm>
            <a:off x="0" y="0"/>
            <a:ext cx="16459200" cy="714756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dirty="0"/>
          </a:p>
        </p:txBody>
      </p:sp>
      <p:sp>
        <p:nvSpPr>
          <p:cNvPr id="9" name="Rectangle 8"/>
          <p:cNvSpPr/>
          <p:nvPr/>
        </p:nvSpPr>
        <p:spPr>
          <a:xfrm>
            <a:off x="0" y="5275626"/>
            <a:ext cx="164592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10" name="Oval 9"/>
          <p:cNvSpPr/>
          <p:nvPr/>
        </p:nvSpPr>
        <p:spPr>
          <a:xfrm>
            <a:off x="0" y="2240280"/>
            <a:ext cx="16459200" cy="714756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pPr algn="ctr"/>
            <a:endParaRPr lang="en-US"/>
          </a:p>
        </p:txBody>
      </p:sp>
      <p:sp>
        <p:nvSpPr>
          <p:cNvPr id="2" name="Title Placeholder 1"/>
          <p:cNvSpPr>
            <a:spLocks noGrp="1"/>
          </p:cNvSpPr>
          <p:nvPr>
            <p:ph type="title"/>
          </p:nvPr>
        </p:nvSpPr>
        <p:spPr>
          <a:xfrm>
            <a:off x="3227921" y="6121035"/>
            <a:ext cx="11722520" cy="1600200"/>
          </a:xfrm>
          <a:prstGeom prst="rect">
            <a:avLst/>
          </a:prstGeom>
          <a:effectLst/>
        </p:spPr>
        <p:txBody>
          <a:bodyPr vert="horz" lIns="148910" tIns="74455" rIns="148910" bIns="74455"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057400" y="1025164"/>
            <a:ext cx="11521440" cy="4864608"/>
          </a:xfrm>
          <a:prstGeom prst="rect">
            <a:avLst/>
          </a:prstGeom>
        </p:spPr>
        <p:txBody>
          <a:bodyPr vert="horz" lIns="148910" tIns="74455" rIns="148910" bIns="744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09960" y="8641081"/>
            <a:ext cx="4526280" cy="511175"/>
          </a:xfrm>
          <a:prstGeom prst="rect">
            <a:avLst/>
          </a:prstGeom>
        </p:spPr>
        <p:txBody>
          <a:bodyPr vert="horz" lIns="148910" tIns="74455" rIns="148910" bIns="74455" rtlCol="0" anchor="ctr"/>
          <a:lstStyle>
            <a:lvl1pPr algn="r">
              <a:defRPr sz="1800" b="1">
                <a:solidFill>
                  <a:schemeClr val="tx1">
                    <a:lumMod val="50000"/>
                    <a:lumOff val="50000"/>
                  </a:schemeClr>
                </a:solidFill>
              </a:defRPr>
            </a:lvl1pPr>
          </a:lstStyle>
          <a:p>
            <a:fld id="{1D8BD707-D9CF-40AE-B4C6-C98DA3205C09}" type="datetimeFigureOut">
              <a:rPr lang="en-US" smtClean="0"/>
              <a:pPr/>
              <a:t>9/4/2021</a:t>
            </a:fld>
            <a:endParaRPr lang="en-US"/>
          </a:p>
        </p:txBody>
      </p:sp>
      <p:sp>
        <p:nvSpPr>
          <p:cNvPr id="5" name="Footer Placeholder 4"/>
          <p:cNvSpPr>
            <a:spLocks noGrp="1"/>
          </p:cNvSpPr>
          <p:nvPr>
            <p:ph type="ftr" sz="quarter" idx="3"/>
          </p:nvPr>
        </p:nvSpPr>
        <p:spPr>
          <a:xfrm>
            <a:off x="822959" y="8641081"/>
            <a:ext cx="6035042" cy="511175"/>
          </a:xfrm>
          <a:prstGeom prst="rect">
            <a:avLst/>
          </a:prstGeom>
        </p:spPr>
        <p:txBody>
          <a:bodyPr vert="horz" lIns="148910" tIns="74455" rIns="148910" bIns="74455" rtlCol="0" anchor="ctr"/>
          <a:lstStyle>
            <a:lvl1pPr algn="l">
              <a:defRPr sz="18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6858000" y="8641081"/>
            <a:ext cx="3291840" cy="511175"/>
          </a:xfrm>
          <a:prstGeom prst="rect">
            <a:avLst/>
          </a:prstGeom>
        </p:spPr>
        <p:txBody>
          <a:bodyPr vert="horz" lIns="148910" tIns="74455" rIns="148910" bIns="74455" rtlCol="0" anchor="ctr"/>
          <a:lstStyle>
            <a:lvl1pPr algn="ctr">
              <a:defRPr sz="20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521185" indent="-521185" algn="r" defTabSz="1489100" rtl="0" eaLnBrk="1" latinLnBrk="0" hangingPunct="1">
        <a:spcBef>
          <a:spcPct val="0"/>
        </a:spcBef>
        <a:buClr>
          <a:schemeClr val="accent6">
            <a:lumMod val="75000"/>
          </a:schemeClr>
        </a:buClr>
        <a:buSzPct val="128000"/>
        <a:buFont typeface="Georgia" pitchFamily="18" charset="0"/>
        <a:buChar char="*"/>
        <a:defRPr sz="75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2275"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3600" kern="1200">
          <a:solidFill>
            <a:schemeClr val="tx1">
              <a:lumMod val="75000"/>
              <a:lumOff val="25000"/>
            </a:schemeClr>
          </a:solidFill>
          <a:latin typeface="+mn-lt"/>
          <a:ea typeface="+mn-ea"/>
          <a:cs typeface="+mn-cs"/>
        </a:defRPr>
      </a:lvl1pPr>
      <a:lvl2pPr marL="893460"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3300" kern="1200">
          <a:solidFill>
            <a:schemeClr val="tx1">
              <a:lumMod val="75000"/>
              <a:lumOff val="25000"/>
            </a:schemeClr>
          </a:solidFill>
          <a:latin typeface="+mn-lt"/>
          <a:ea typeface="+mn-ea"/>
          <a:cs typeface="+mn-cs"/>
        </a:defRPr>
      </a:lvl2pPr>
      <a:lvl3pPr marL="1340190"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2900" kern="1200">
          <a:solidFill>
            <a:schemeClr val="tx1">
              <a:lumMod val="75000"/>
              <a:lumOff val="25000"/>
            </a:schemeClr>
          </a:solidFill>
          <a:latin typeface="+mn-lt"/>
          <a:ea typeface="+mn-ea"/>
          <a:cs typeface="+mn-cs"/>
        </a:defRPr>
      </a:lvl3pPr>
      <a:lvl4pPr marL="1786920"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2600" kern="1200">
          <a:solidFill>
            <a:schemeClr val="tx1">
              <a:lumMod val="75000"/>
              <a:lumOff val="25000"/>
            </a:schemeClr>
          </a:solidFill>
          <a:latin typeface="+mn-lt"/>
          <a:ea typeface="+mn-ea"/>
          <a:cs typeface="+mn-cs"/>
        </a:defRPr>
      </a:lvl4pPr>
      <a:lvl5pPr marL="2263433"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5pPr>
      <a:lvl6pPr marL="2710163"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6pPr>
      <a:lvl7pPr marL="3201566"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7pPr>
      <a:lvl8pPr marL="3722751"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8pPr>
      <a:lvl9pPr marL="4214154" indent="-297820" algn="l" defTabSz="1489100" rtl="0" eaLnBrk="1" latinLnBrk="0" hangingPunct="1">
        <a:spcBef>
          <a:spcPct val="20000"/>
        </a:spcBef>
        <a:spcAft>
          <a:spcPts val="489"/>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9pPr>
    </p:bodyStyle>
    <p:otherStyle>
      <a:defPPr>
        <a:defRPr lang="en-US"/>
      </a:defPPr>
      <a:lvl1pPr marL="0" algn="l" defTabSz="1489100" rtl="0" eaLnBrk="1" latinLnBrk="0" hangingPunct="1">
        <a:defRPr sz="2900" kern="1200">
          <a:solidFill>
            <a:schemeClr val="tx1"/>
          </a:solidFill>
          <a:latin typeface="+mn-lt"/>
          <a:ea typeface="+mn-ea"/>
          <a:cs typeface="+mn-cs"/>
        </a:defRPr>
      </a:lvl1pPr>
      <a:lvl2pPr marL="744550" algn="l" defTabSz="1489100" rtl="0" eaLnBrk="1" latinLnBrk="0" hangingPunct="1">
        <a:defRPr sz="2900" kern="1200">
          <a:solidFill>
            <a:schemeClr val="tx1"/>
          </a:solidFill>
          <a:latin typeface="+mn-lt"/>
          <a:ea typeface="+mn-ea"/>
          <a:cs typeface="+mn-cs"/>
        </a:defRPr>
      </a:lvl2pPr>
      <a:lvl3pPr marL="1489100" algn="l" defTabSz="1489100" rtl="0" eaLnBrk="1" latinLnBrk="0" hangingPunct="1">
        <a:defRPr sz="2900" kern="1200">
          <a:solidFill>
            <a:schemeClr val="tx1"/>
          </a:solidFill>
          <a:latin typeface="+mn-lt"/>
          <a:ea typeface="+mn-ea"/>
          <a:cs typeface="+mn-cs"/>
        </a:defRPr>
      </a:lvl3pPr>
      <a:lvl4pPr marL="2233651" algn="l" defTabSz="1489100" rtl="0" eaLnBrk="1" latinLnBrk="0" hangingPunct="1">
        <a:defRPr sz="2900" kern="1200">
          <a:solidFill>
            <a:schemeClr val="tx1"/>
          </a:solidFill>
          <a:latin typeface="+mn-lt"/>
          <a:ea typeface="+mn-ea"/>
          <a:cs typeface="+mn-cs"/>
        </a:defRPr>
      </a:lvl4pPr>
      <a:lvl5pPr marL="2978201" algn="l" defTabSz="1489100" rtl="0" eaLnBrk="1" latinLnBrk="0" hangingPunct="1">
        <a:defRPr sz="2900" kern="1200">
          <a:solidFill>
            <a:schemeClr val="tx1"/>
          </a:solidFill>
          <a:latin typeface="+mn-lt"/>
          <a:ea typeface="+mn-ea"/>
          <a:cs typeface="+mn-cs"/>
        </a:defRPr>
      </a:lvl5pPr>
      <a:lvl6pPr marL="3722751" algn="l" defTabSz="1489100" rtl="0" eaLnBrk="1" latinLnBrk="0" hangingPunct="1">
        <a:defRPr sz="2900" kern="1200">
          <a:solidFill>
            <a:schemeClr val="tx1"/>
          </a:solidFill>
          <a:latin typeface="+mn-lt"/>
          <a:ea typeface="+mn-ea"/>
          <a:cs typeface="+mn-cs"/>
        </a:defRPr>
      </a:lvl6pPr>
      <a:lvl7pPr marL="4467301" algn="l" defTabSz="1489100" rtl="0" eaLnBrk="1" latinLnBrk="0" hangingPunct="1">
        <a:defRPr sz="2900" kern="1200">
          <a:solidFill>
            <a:schemeClr val="tx1"/>
          </a:solidFill>
          <a:latin typeface="+mn-lt"/>
          <a:ea typeface="+mn-ea"/>
          <a:cs typeface="+mn-cs"/>
        </a:defRPr>
      </a:lvl7pPr>
      <a:lvl8pPr marL="5211851" algn="l" defTabSz="1489100" rtl="0" eaLnBrk="1" latinLnBrk="0" hangingPunct="1">
        <a:defRPr sz="2900" kern="1200">
          <a:solidFill>
            <a:schemeClr val="tx1"/>
          </a:solidFill>
          <a:latin typeface="+mn-lt"/>
          <a:ea typeface="+mn-ea"/>
          <a:cs typeface="+mn-cs"/>
        </a:defRPr>
      </a:lvl8pPr>
      <a:lvl9pPr marL="5956402" algn="l" defTabSz="148910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NUL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NUL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NUL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NUL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5" descr="hinh-anh-nen-thien-nhien-dep-cho-may-tinh-p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0" y="-60858"/>
            <a:ext cx="164592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4"/>
          <p:cNvSpPr>
            <a:spLocks noChangeArrowheads="1" noChangeShapeType="1" noTextEdit="1"/>
          </p:cNvSpPr>
          <p:nvPr/>
        </p:nvSpPr>
        <p:spPr bwMode="auto">
          <a:xfrm>
            <a:off x="1626553" y="1371601"/>
            <a:ext cx="13167360" cy="2544763"/>
          </a:xfrm>
          <a:prstGeom prst="rect">
            <a:avLst/>
          </a:prstGeom>
        </p:spPr>
        <p:txBody>
          <a:bodyPr wrap="none" lIns="148898" tIns="74449" rIns="148898" bIns="74449" fromWordArt="1">
            <a:prstTxWarp prst="textPlain">
              <a:avLst>
                <a:gd name="adj" fmla="val 50000"/>
              </a:avLst>
            </a:prstTxWarp>
          </a:bodyPr>
          <a:lstStyle/>
          <a:p>
            <a:pPr algn="ctr"/>
            <a:r>
              <a:rPr lang="en-US" sz="5800" b="1" kern="10">
                <a:ln w="9525">
                  <a:solidFill>
                    <a:schemeClr val="bg2"/>
                  </a:solidFill>
                  <a:round/>
                  <a:headEnd/>
                  <a:tailEnd/>
                </a:ln>
                <a:solidFill>
                  <a:srgbClr val="451B40"/>
                </a:solidFill>
                <a:latin typeface="AnkeCalligraph"/>
              </a:rPr>
              <a:t>welcome to our class.</a:t>
            </a:r>
          </a:p>
        </p:txBody>
      </p:sp>
      <p:pic>
        <p:nvPicPr>
          <p:cNvPr id="5" name="Picture 22"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 y="9479483"/>
            <a:ext cx="16420468" cy="12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11619933" y="4706182"/>
            <a:ext cx="9565466" cy="21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4702015" y="4731050"/>
            <a:ext cx="9565466" cy="16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 y="-47134"/>
            <a:ext cx="16420468" cy="18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5778"/>
      </p:ext>
    </p:extLst>
  </p:cSld>
  <p:clrMapOvr>
    <a:masterClrMapping/>
  </p:clrMapOvr>
  <p:transition spd="slow">
    <p:pull/>
    <p:sndAc>
      <p:stSnd>
        <p:snd r:embed="rId2" name="applaus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19552175"/>
              </p:ext>
            </p:extLst>
          </p:nvPr>
        </p:nvGraphicFramePr>
        <p:xfrm>
          <a:off x="495299" y="3260772"/>
          <a:ext cx="15468601" cy="5845861"/>
        </p:xfrm>
        <a:graphic>
          <a:graphicData uri="http://schemas.openxmlformats.org/drawingml/2006/table">
            <a:tbl>
              <a:tblPr/>
              <a:tblGrid>
                <a:gridCol w="981902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820777">
                  <a:extLst>
                    <a:ext uri="{9D8B030D-6E8A-4147-A177-3AD203B41FA5}">
                      <a16:colId xmlns:a16="http://schemas.microsoft.com/office/drawing/2014/main" val="20002"/>
                    </a:ext>
                  </a:extLst>
                </a:gridCol>
              </a:tblGrid>
              <a:tr h="762000">
                <a:tc>
                  <a:txBody>
                    <a:bodyPr/>
                    <a:lstStyle/>
                    <a:p>
                      <a:endParaRPr lang="en-US" sz="3600">
                        <a:latin typeface="Times New Roman" pitchFamily="18" charset="0"/>
                        <a:cs typeface="Times New Roman" pitchFamily="18" charset="0"/>
                      </a:endParaRPr>
                    </a:p>
                  </a:txBody>
                  <a:tcPr marL="19881" marR="19881" marT="9940" marB="99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489100" rtl="0" eaLnBrk="1" fontAlgn="auto" latinLnBrk="0" hangingPunct="1">
                        <a:lnSpc>
                          <a:spcPct val="100000"/>
                        </a:lnSpc>
                        <a:spcBef>
                          <a:spcPts val="0"/>
                        </a:spcBef>
                        <a:spcAft>
                          <a:spcPts val="0"/>
                        </a:spcAft>
                        <a:buClrTx/>
                        <a:buSzTx/>
                        <a:buFontTx/>
                        <a:buNone/>
                        <a:tabLst/>
                        <a:defRPr/>
                      </a:pPr>
                      <a:r>
                        <a:rPr lang="en-US" sz="3600" b="1">
                          <a:solidFill>
                            <a:srgbClr val="333333"/>
                          </a:solidFill>
                          <a:effectLst/>
                          <a:latin typeface="Times New Roman" pitchFamily="18" charset="0"/>
                          <a:cs typeface="Times New Roman" pitchFamily="18" charset="0"/>
                        </a:rPr>
                        <a:t>Quang</a:t>
                      </a:r>
                      <a:endParaRPr lang="en-US" sz="3600">
                        <a:latin typeface="Times New Roman" pitchFamily="18" charset="0"/>
                        <a:cs typeface="Times New Roman" pitchFamily="18" charset="0"/>
                      </a:endParaRPr>
                    </a:p>
                  </a:txBody>
                  <a:tcPr marL="19881" marR="19881" marT="9940" marB="99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489100" rtl="0" eaLnBrk="1" fontAlgn="auto" latinLnBrk="0" hangingPunct="1">
                        <a:lnSpc>
                          <a:spcPct val="100000"/>
                        </a:lnSpc>
                        <a:spcBef>
                          <a:spcPts val="0"/>
                        </a:spcBef>
                        <a:spcAft>
                          <a:spcPts val="0"/>
                        </a:spcAft>
                        <a:buClrTx/>
                        <a:buSzTx/>
                        <a:buFontTx/>
                        <a:buNone/>
                        <a:tabLst/>
                        <a:defRPr/>
                      </a:pPr>
                      <a:r>
                        <a:rPr lang="en-US" sz="3600" b="1">
                          <a:solidFill>
                            <a:srgbClr val="333333"/>
                          </a:solidFill>
                          <a:effectLst/>
                          <a:latin typeface="Times New Roman" pitchFamily="18" charset="0"/>
                          <a:cs typeface="Times New Roman" pitchFamily="18" charset="0"/>
                        </a:rPr>
                        <a:t>Quang's parents</a:t>
                      </a:r>
                      <a:endParaRPr lang="en-US" sz="3600">
                        <a:latin typeface="Times New Roman" pitchFamily="18" charset="0"/>
                        <a:cs typeface="Times New Roman" pitchFamily="18" charset="0"/>
                      </a:endParaRPr>
                    </a:p>
                  </a:txBody>
                  <a:tcPr marL="19881" marR="19881" marT="9940" marB="99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9669">
                <a:tc>
                  <a:txBody>
                    <a:bodyPr/>
                    <a:lstStyle/>
                    <a:p>
                      <a:pPr fontAlgn="ctr"/>
                      <a:r>
                        <a:rPr lang="en-US" sz="3600" b="1">
                          <a:solidFill>
                            <a:schemeClr val="tx1"/>
                          </a:solidFill>
                          <a:effectLst/>
                          <a:latin typeface="Times New Roman" pitchFamily="18" charset="0"/>
                          <a:cs typeface="Times New Roman" pitchFamily="18" charset="0"/>
                        </a:rPr>
                        <a:t>1. </a:t>
                      </a:r>
                      <a:r>
                        <a:rPr lang="en-US" sz="3600">
                          <a:solidFill>
                            <a:schemeClr val="tx1"/>
                          </a:solidFill>
                          <a:effectLst/>
                          <a:latin typeface="Times New Roman" pitchFamily="18" charset="0"/>
                          <a:cs typeface="Times New Roman" pitchFamily="18" charset="0"/>
                        </a:rPr>
                        <a:t>Go out and play a sport. It's good for you!</a:t>
                      </a: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94026">
                <a:tc>
                  <a:txBody>
                    <a:bodyPr/>
                    <a:lstStyle/>
                    <a:p>
                      <a:pPr fontAlgn="ctr"/>
                      <a:r>
                        <a:rPr lang="en-US" sz="3600" b="1">
                          <a:solidFill>
                            <a:schemeClr val="tx1"/>
                          </a:solidFill>
                          <a:effectLst/>
                          <a:latin typeface="Times New Roman" pitchFamily="18" charset="0"/>
                          <a:cs typeface="Times New Roman" pitchFamily="18" charset="0"/>
                        </a:rPr>
                        <a:t>2. </a:t>
                      </a:r>
                      <a:r>
                        <a:rPr lang="en-US" sz="3600">
                          <a:solidFill>
                            <a:schemeClr val="tx1"/>
                          </a:solidFill>
                          <a:effectLst/>
                          <a:latin typeface="Times New Roman" pitchFamily="18" charset="0"/>
                          <a:cs typeface="Times New Roman" pitchFamily="18" charset="0"/>
                        </a:rPr>
                        <a:t>Sitting for too long in front of the computer makes</a:t>
                      </a:r>
                    </a:p>
                    <a:p>
                      <a:pPr fontAlgn="ctr"/>
                      <a:r>
                        <a:rPr lang="en-US" sz="3600">
                          <a:solidFill>
                            <a:schemeClr val="tx1"/>
                          </a:solidFill>
                          <a:effectLst/>
                          <a:latin typeface="Times New Roman" pitchFamily="18" charset="0"/>
                          <a:cs typeface="Times New Roman" pitchFamily="18" charset="0"/>
                        </a:rPr>
                        <a:t>    your eyes tired.</a:t>
                      </a: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05758">
                <a:tc>
                  <a:txBody>
                    <a:bodyPr/>
                    <a:lstStyle/>
                    <a:p>
                      <a:pPr fontAlgn="ctr"/>
                      <a:r>
                        <a:rPr lang="en-US" sz="3600" b="1">
                          <a:solidFill>
                            <a:schemeClr val="tx1"/>
                          </a:solidFill>
                          <a:effectLst/>
                          <a:latin typeface="Times New Roman" pitchFamily="18" charset="0"/>
                          <a:cs typeface="Times New Roman" pitchFamily="18" charset="0"/>
                        </a:rPr>
                        <a:t>3. </a:t>
                      </a:r>
                      <a:r>
                        <a:rPr lang="en-US" sz="3600">
                          <a:solidFill>
                            <a:schemeClr val="tx1"/>
                          </a:solidFill>
                          <a:effectLst/>
                          <a:latin typeface="Times New Roman" pitchFamily="18" charset="0"/>
                          <a:cs typeface="Times New Roman" pitchFamily="18" charset="0"/>
                        </a:rPr>
                        <a:t>My English is much better because I surf the net.</a:t>
                      </a: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05758">
                <a:tc>
                  <a:txBody>
                    <a:bodyPr/>
                    <a:lstStyle/>
                    <a:p>
                      <a:pPr fontAlgn="ctr"/>
                      <a:r>
                        <a:rPr lang="en-US" sz="3600" b="1">
                          <a:solidFill>
                            <a:schemeClr val="tx1"/>
                          </a:solidFill>
                          <a:effectLst/>
                          <a:latin typeface="Times New Roman" pitchFamily="18" charset="0"/>
                          <a:cs typeface="Times New Roman" pitchFamily="18" charset="0"/>
                        </a:rPr>
                        <a:t>4. </a:t>
                      </a:r>
                      <a:r>
                        <a:rPr lang="en-US" sz="3600">
                          <a:solidFill>
                            <a:schemeClr val="tx1"/>
                          </a:solidFill>
                          <a:effectLst/>
                          <a:latin typeface="Times New Roman" pitchFamily="18" charset="0"/>
                          <a:cs typeface="Times New Roman" pitchFamily="18" charset="0"/>
                        </a:rPr>
                        <a:t>I think computer games train my mind and my</a:t>
                      </a:r>
                    </a:p>
                    <a:p>
                      <a:pPr fontAlgn="ctr"/>
                      <a:r>
                        <a:rPr lang="en-US" sz="3600">
                          <a:solidFill>
                            <a:schemeClr val="tx1"/>
                          </a:solidFill>
                          <a:effectLst/>
                          <a:latin typeface="Times New Roman" pitchFamily="18" charset="0"/>
                          <a:cs typeface="Times New Roman" pitchFamily="18" charset="0"/>
                        </a:rPr>
                        <a:t>    memory.</a:t>
                      </a: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97937">
                <a:tc>
                  <a:txBody>
                    <a:bodyPr/>
                    <a:lstStyle/>
                    <a:p>
                      <a:pPr fontAlgn="ctr"/>
                      <a:r>
                        <a:rPr lang="en-US" sz="3600" b="1">
                          <a:solidFill>
                            <a:schemeClr val="tx1"/>
                          </a:solidFill>
                          <a:effectLst/>
                          <a:latin typeface="Times New Roman" pitchFamily="18" charset="0"/>
                          <a:cs typeface="Times New Roman" pitchFamily="18" charset="0"/>
                        </a:rPr>
                        <a:t>5. </a:t>
                      </a:r>
                      <a:r>
                        <a:rPr lang="en-US" sz="3600">
                          <a:solidFill>
                            <a:schemeClr val="tx1"/>
                          </a:solidFill>
                          <a:effectLst/>
                          <a:latin typeface="Times New Roman" pitchFamily="18" charset="0"/>
                          <a:cs typeface="Times New Roman" pitchFamily="18" charset="0"/>
                        </a:rPr>
                        <a:t>I've made lots of friends from the game network.</a:t>
                      </a: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09669">
                <a:tc>
                  <a:txBody>
                    <a:bodyPr/>
                    <a:lstStyle/>
                    <a:p>
                      <a:pPr fontAlgn="ctr"/>
                      <a:r>
                        <a:rPr lang="en-US" sz="3600" b="1">
                          <a:solidFill>
                            <a:schemeClr val="tx1"/>
                          </a:solidFill>
                          <a:effectLst/>
                          <a:latin typeface="Times New Roman" pitchFamily="18" charset="0"/>
                          <a:cs typeface="Times New Roman" pitchFamily="18" charset="0"/>
                        </a:rPr>
                        <a:t>6. </a:t>
                      </a:r>
                      <a:r>
                        <a:rPr lang="en-US" sz="3600">
                          <a:solidFill>
                            <a:schemeClr val="tx1"/>
                          </a:solidFill>
                          <a:effectLst/>
                          <a:latin typeface="Times New Roman" pitchFamily="18" charset="0"/>
                          <a:cs typeface="Times New Roman" pitchFamily="18" charset="0"/>
                        </a:rPr>
                        <a:t>You see your real friends less and less.</a:t>
                      </a: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3600">
                        <a:solidFill>
                          <a:schemeClr val="tx1"/>
                        </a:solidFill>
                        <a:effectLst/>
                        <a:latin typeface="Times New Roman" pitchFamily="18" charset="0"/>
                        <a:cs typeface="Times New Roman" pitchFamily="18" charset="0"/>
                      </a:endParaRPr>
                    </a:p>
                  </a:txBody>
                  <a:tcPr marL="24851" marR="16567" marT="16567" marB="16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7080250" y="1025525"/>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a:spLocks noChangeArrowheads="1"/>
          </p:cNvSpPr>
          <p:nvPr/>
        </p:nvSpPr>
        <p:spPr bwMode="auto">
          <a:xfrm>
            <a:off x="381000" y="1321780"/>
            <a:ext cx="1562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4000" b="1" i="1">
                <a:solidFill>
                  <a:srgbClr val="FF0000"/>
                </a:solidFill>
                <a:latin typeface="Times New Roman" pitchFamily="18" charset="0"/>
                <a:cs typeface="Times New Roman" pitchFamily="18" charset="0"/>
              </a:rPr>
              <a:t>4. Quang and his parents are talking about how he should spend his free time. Decide which statements are from Quang &amp; which are from his parents. :</a:t>
            </a:r>
          </a:p>
        </p:txBody>
      </p:sp>
      <p:sp>
        <p:nvSpPr>
          <p:cNvPr id="6" name="TextBox 5"/>
          <p:cNvSpPr txBox="1"/>
          <p:nvPr/>
        </p:nvSpPr>
        <p:spPr>
          <a:xfrm>
            <a:off x="13068300" y="3796104"/>
            <a:ext cx="838200" cy="1015663"/>
          </a:xfrm>
          <a:prstGeom prst="rect">
            <a:avLst/>
          </a:prstGeom>
          <a:noFill/>
        </p:spPr>
        <p:txBody>
          <a:bodyPr wrap="square" rtlCol="0">
            <a:spAutoFit/>
          </a:bodyPr>
          <a:lstStyle/>
          <a:p>
            <a:r>
              <a:rPr lang="en-US" sz="6000" b="1">
                <a:solidFill>
                  <a:srgbClr val="FF0000"/>
                </a:solidFill>
                <a:sym typeface="Wingdings 2"/>
              </a:rPr>
              <a:t></a:t>
            </a:r>
            <a:endParaRPr lang="en-US" sz="6000" b="1">
              <a:solidFill>
                <a:srgbClr val="FF0000"/>
              </a:solidFill>
            </a:endParaRPr>
          </a:p>
        </p:txBody>
      </p:sp>
      <p:sp>
        <p:nvSpPr>
          <p:cNvPr id="12" name="TextBox 11"/>
          <p:cNvSpPr txBox="1"/>
          <p:nvPr/>
        </p:nvSpPr>
        <p:spPr>
          <a:xfrm>
            <a:off x="13068300" y="4648200"/>
            <a:ext cx="838200" cy="1015663"/>
          </a:xfrm>
          <a:prstGeom prst="rect">
            <a:avLst/>
          </a:prstGeom>
          <a:noFill/>
        </p:spPr>
        <p:txBody>
          <a:bodyPr wrap="square" rtlCol="0">
            <a:spAutoFit/>
          </a:bodyPr>
          <a:lstStyle/>
          <a:p>
            <a:r>
              <a:rPr lang="en-US" sz="6000" b="1">
                <a:solidFill>
                  <a:srgbClr val="FF0000"/>
                </a:solidFill>
                <a:sym typeface="Wingdings 2"/>
              </a:rPr>
              <a:t></a:t>
            </a:r>
            <a:endParaRPr lang="en-US" sz="6000" b="1">
              <a:solidFill>
                <a:srgbClr val="FF0000"/>
              </a:solidFill>
            </a:endParaRPr>
          </a:p>
        </p:txBody>
      </p:sp>
      <p:sp>
        <p:nvSpPr>
          <p:cNvPr id="13" name="TextBox 12"/>
          <p:cNvSpPr txBox="1"/>
          <p:nvPr/>
        </p:nvSpPr>
        <p:spPr>
          <a:xfrm>
            <a:off x="10668000" y="5676742"/>
            <a:ext cx="838200" cy="1015663"/>
          </a:xfrm>
          <a:prstGeom prst="rect">
            <a:avLst/>
          </a:prstGeom>
          <a:noFill/>
        </p:spPr>
        <p:txBody>
          <a:bodyPr wrap="square" rtlCol="0">
            <a:spAutoFit/>
          </a:bodyPr>
          <a:lstStyle/>
          <a:p>
            <a:r>
              <a:rPr lang="en-US" sz="6000" b="1">
                <a:solidFill>
                  <a:srgbClr val="FF0000"/>
                </a:solidFill>
                <a:sym typeface="Wingdings 2"/>
              </a:rPr>
              <a:t></a:t>
            </a:r>
            <a:endParaRPr lang="en-US" sz="6000" b="1">
              <a:solidFill>
                <a:srgbClr val="FF0000"/>
              </a:solidFill>
            </a:endParaRPr>
          </a:p>
        </p:txBody>
      </p:sp>
      <p:sp>
        <p:nvSpPr>
          <p:cNvPr id="14" name="TextBox 13"/>
          <p:cNvSpPr txBox="1"/>
          <p:nvPr/>
        </p:nvSpPr>
        <p:spPr>
          <a:xfrm>
            <a:off x="10668000" y="6553200"/>
            <a:ext cx="838200" cy="1015663"/>
          </a:xfrm>
          <a:prstGeom prst="rect">
            <a:avLst/>
          </a:prstGeom>
          <a:noFill/>
        </p:spPr>
        <p:txBody>
          <a:bodyPr wrap="square" rtlCol="0">
            <a:spAutoFit/>
          </a:bodyPr>
          <a:lstStyle/>
          <a:p>
            <a:r>
              <a:rPr lang="en-US" sz="6000" b="1">
                <a:solidFill>
                  <a:srgbClr val="FF0000"/>
                </a:solidFill>
                <a:sym typeface="Wingdings 2"/>
              </a:rPr>
              <a:t></a:t>
            </a:r>
            <a:endParaRPr lang="en-US" sz="6000" b="1">
              <a:solidFill>
                <a:srgbClr val="FF0000"/>
              </a:solidFill>
            </a:endParaRPr>
          </a:p>
        </p:txBody>
      </p:sp>
      <p:sp>
        <p:nvSpPr>
          <p:cNvPr id="15" name="TextBox 14"/>
          <p:cNvSpPr txBox="1"/>
          <p:nvPr/>
        </p:nvSpPr>
        <p:spPr>
          <a:xfrm>
            <a:off x="10668000" y="7568863"/>
            <a:ext cx="838200" cy="1015663"/>
          </a:xfrm>
          <a:prstGeom prst="rect">
            <a:avLst/>
          </a:prstGeom>
          <a:noFill/>
        </p:spPr>
        <p:txBody>
          <a:bodyPr wrap="square" rtlCol="0">
            <a:spAutoFit/>
          </a:bodyPr>
          <a:lstStyle/>
          <a:p>
            <a:r>
              <a:rPr lang="en-US" sz="6000" b="1">
                <a:solidFill>
                  <a:srgbClr val="FF0000"/>
                </a:solidFill>
                <a:sym typeface="Wingdings 2"/>
              </a:rPr>
              <a:t></a:t>
            </a:r>
            <a:endParaRPr lang="en-US" sz="6000" b="1">
              <a:solidFill>
                <a:srgbClr val="FF0000"/>
              </a:solidFill>
            </a:endParaRPr>
          </a:p>
        </p:txBody>
      </p:sp>
      <p:sp>
        <p:nvSpPr>
          <p:cNvPr id="20" name="TextBox 19"/>
          <p:cNvSpPr txBox="1"/>
          <p:nvPr/>
        </p:nvSpPr>
        <p:spPr>
          <a:xfrm>
            <a:off x="12781208" y="8305800"/>
            <a:ext cx="838200" cy="1015663"/>
          </a:xfrm>
          <a:prstGeom prst="rect">
            <a:avLst/>
          </a:prstGeom>
          <a:noFill/>
        </p:spPr>
        <p:txBody>
          <a:bodyPr wrap="square" rtlCol="0">
            <a:spAutoFit/>
          </a:bodyPr>
          <a:lstStyle/>
          <a:p>
            <a:r>
              <a:rPr lang="en-US" sz="6000" b="1">
                <a:solidFill>
                  <a:srgbClr val="FF0000"/>
                </a:solidFill>
                <a:sym typeface="Wingdings 2"/>
              </a:rPr>
              <a:t></a:t>
            </a:r>
            <a:endParaRPr lang="en-US" sz="6000" b="1">
              <a:solidFill>
                <a:srgbClr val="FF0000"/>
              </a:solidFill>
            </a:endParaRPr>
          </a:p>
        </p:txBody>
      </p:sp>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2" name="Picture 2" descr="https://s.sachmem.vn/public/images/TA8T1SHS/U1-L5-5-noskhuwrmqvzjc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15544800" cy="59150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381000" y="1321780"/>
            <a:ext cx="1562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4000" b="1" i="1">
                <a:solidFill>
                  <a:srgbClr val="FF0000"/>
                </a:solidFill>
                <a:latin typeface="Times New Roman" pitchFamily="18" charset="0"/>
                <a:cs typeface="Times New Roman" pitchFamily="18" charset="0"/>
              </a:rPr>
              <a:t>5. Role-play: WHAT’S THE SOLUTION?</a:t>
            </a:r>
          </a:p>
          <a:p>
            <a:pPr eaLnBrk="1" hangingPunct="1"/>
            <a:r>
              <a:rPr lang="en-US" sz="4000" b="1" i="1">
                <a:solidFill>
                  <a:srgbClr val="FF0000"/>
                </a:solidFill>
                <a:latin typeface="Times New Roman" pitchFamily="18" charset="0"/>
                <a:cs typeface="Times New Roman" pitchFamily="18" charset="0"/>
              </a:rPr>
              <a:t>    Quang, his parents, and his teacher are discussing the impacts of his</a:t>
            </a:r>
          </a:p>
          <a:p>
            <a:pPr eaLnBrk="1" hangingPunct="1"/>
            <a:r>
              <a:rPr lang="en-US" sz="4000" b="1" i="1">
                <a:solidFill>
                  <a:srgbClr val="FF0000"/>
                </a:solidFill>
                <a:latin typeface="Times New Roman" pitchFamily="18" charset="0"/>
                <a:cs typeface="Times New Roman" pitchFamily="18" charset="0"/>
              </a:rPr>
              <a:t>    using the computer. Play the following roles.</a:t>
            </a:r>
          </a:p>
        </p:txBody>
      </p:sp>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9"/>
          <p:cNvSpPr>
            <a:spLocks noChangeArrowheads="1"/>
          </p:cNvSpPr>
          <p:nvPr/>
        </p:nvSpPr>
        <p:spPr bwMode="auto">
          <a:xfrm>
            <a:off x="723900" y="2057400"/>
            <a:ext cx="15011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sz="4400" b="1" dirty="0">
                <a:latin typeface="Times New Roman" pitchFamily="18" charset="0"/>
              </a:rPr>
              <a:t>- Read the passages again and try to remember the</a:t>
            </a:r>
          </a:p>
          <a:p>
            <a:pPr algn="l"/>
            <a:r>
              <a:rPr lang="en-US" sz="4400" b="1" dirty="0">
                <a:latin typeface="Times New Roman" pitchFamily="18" charset="0"/>
              </a:rPr>
              <a:t>         vocabulary   and practices</a:t>
            </a:r>
          </a:p>
          <a:p>
            <a:pPr marL="571500" indent="-571500" algn="l">
              <a:buFontTx/>
              <a:buChar char="-"/>
            </a:pPr>
            <a:r>
              <a:rPr lang="en-US" sz="4400" b="1" dirty="0">
                <a:latin typeface="Times New Roman" pitchFamily="18" charset="0"/>
              </a:rPr>
              <a:t>Practice talking about the impacts of using the computer..</a:t>
            </a:r>
          </a:p>
          <a:p>
            <a:pPr marL="571500" indent="-571500" algn="l">
              <a:buFontTx/>
              <a:buChar char="-"/>
            </a:pPr>
            <a:r>
              <a:rPr lang="en-US" sz="4400" b="1" dirty="0">
                <a:latin typeface="Times New Roman" pitchFamily="18" charset="0"/>
              </a:rPr>
              <a:t>Do the exercises in the workbook.</a:t>
            </a:r>
          </a:p>
          <a:p>
            <a:pPr marL="571500" indent="-571500" algn="l">
              <a:buFontTx/>
              <a:buChar char="-"/>
            </a:pPr>
            <a:r>
              <a:rPr lang="en-US" sz="4400" b="1" dirty="0">
                <a:latin typeface="Times New Roman" pitchFamily="18" charset="0"/>
              </a:rPr>
              <a:t> Prepare skills 2 : + Find out new words</a:t>
            </a:r>
          </a:p>
          <a:p>
            <a:pPr indent="457200" algn="l"/>
            <a:r>
              <a:rPr lang="en-US" sz="4400" b="1" dirty="0">
                <a:latin typeface="Times New Roman" pitchFamily="18" charset="0"/>
              </a:rPr>
              <a:t>                               + Read – writing to give an opinion</a:t>
            </a:r>
          </a:p>
        </p:txBody>
      </p:sp>
      <p:sp>
        <p:nvSpPr>
          <p:cNvPr id="3" name="TextBox 2"/>
          <p:cNvSpPr txBox="1"/>
          <p:nvPr/>
        </p:nvSpPr>
        <p:spPr>
          <a:xfrm>
            <a:off x="5638800" y="494308"/>
            <a:ext cx="6172200" cy="923330"/>
          </a:xfrm>
          <a:prstGeom prst="rect">
            <a:avLst/>
          </a:prstGeom>
          <a:noFill/>
        </p:spPr>
        <p:txBody>
          <a:bodyPr wrap="square" rtlCol="0">
            <a:spAutoFit/>
          </a:bodyPr>
          <a:lstStyle/>
          <a:p>
            <a:r>
              <a:rPr lang="en-US" sz="5400" b="1" dirty="0">
                <a:solidFill>
                  <a:srgbClr val="FF0000"/>
                </a:solidFill>
                <a:latin typeface="Times New Roman" pitchFamily="18" charset="0"/>
                <a:cs typeface="Times New Roman" pitchFamily="18" charset="0"/>
              </a:rPr>
              <a:t>HOMEWORK:</a:t>
            </a:r>
          </a:p>
        </p:txBody>
      </p:sp>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descr="Anh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66800"/>
            <a:ext cx="8458200"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2517820"/>
            <a:ext cx="6324600" cy="830997"/>
          </a:xfrm>
          <a:prstGeom prst="rect">
            <a:avLst/>
          </a:prstGeom>
        </p:spPr>
        <p:txBody>
          <a:bodyPr wrap="square">
            <a:spAutoFit/>
          </a:bodyPr>
          <a:lstStyle/>
          <a:p>
            <a:r>
              <a:rPr lang="en-US" sz="4800">
                <a:latin typeface="Times New Roman" pitchFamily="18" charset="0"/>
              </a:rPr>
              <a:t>What are they doing? </a:t>
            </a:r>
          </a:p>
        </p:txBody>
      </p:sp>
      <p:sp>
        <p:nvSpPr>
          <p:cNvPr id="5" name="Rectangle 4"/>
          <p:cNvSpPr/>
          <p:nvPr/>
        </p:nvSpPr>
        <p:spPr>
          <a:xfrm>
            <a:off x="685800" y="6705600"/>
            <a:ext cx="13716000" cy="830997"/>
          </a:xfrm>
          <a:prstGeom prst="rect">
            <a:avLst/>
          </a:prstGeom>
        </p:spPr>
        <p:txBody>
          <a:bodyPr wrap="square">
            <a:spAutoFit/>
          </a:bodyPr>
          <a:lstStyle/>
          <a:p>
            <a:r>
              <a:rPr lang="en-US" sz="4800">
                <a:latin typeface="Times New Roman" pitchFamily="18" charset="0"/>
              </a:rPr>
              <a:t>Do you think playing computer games is fun? </a:t>
            </a:r>
            <a:endParaRPr lang="en-US" sz="4800"/>
          </a:p>
        </p:txBody>
      </p:sp>
    </p:spTree>
    <p:extLst>
      <p:ext uri="{BB962C8B-B14F-4D97-AF65-F5344CB8AC3E}">
        <p14:creationId xmlns:p14="http://schemas.microsoft.com/office/powerpoint/2010/main" val="227146235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1183942-413D-4AE2-9A71-617EAC04CBAF}"/>
              </a:ext>
            </a:extLst>
          </p:cNvPr>
          <p:cNvSpPr>
            <a:spLocks noGrp="1" noChangeArrowheads="1"/>
          </p:cNvSpPr>
          <p:nvPr>
            <p:ph type="title"/>
          </p:nvPr>
        </p:nvSpPr>
        <p:spPr/>
        <p:txBody>
          <a:bodyPr/>
          <a:lstStyle/>
          <a:p>
            <a:pPr eaLnBrk="1" hangingPunct="1"/>
            <a:endParaRPr lang="en-US" altLang="en-US"/>
          </a:p>
        </p:txBody>
      </p:sp>
      <p:sp>
        <p:nvSpPr>
          <p:cNvPr id="6147" name="Content Placeholder 2">
            <a:extLst>
              <a:ext uri="{FF2B5EF4-FFF2-40B4-BE49-F238E27FC236}">
                <a16:creationId xmlns:a16="http://schemas.microsoft.com/office/drawing/2014/main" id="{B4F5255B-BEB3-47A7-9F59-D661EC72FF77}"/>
              </a:ext>
            </a:extLst>
          </p:cNvPr>
          <p:cNvSpPr>
            <a:spLocks noGrp="1" noChangeArrowheads="1"/>
          </p:cNvSpPr>
          <p:nvPr>
            <p:ph idx="1"/>
          </p:nvPr>
        </p:nvSpPr>
        <p:spPr/>
        <p:txBody>
          <a:bodyPr/>
          <a:lstStyle/>
          <a:p>
            <a:pPr eaLnBrk="1" hangingPunct="1"/>
            <a:endParaRPr lang="en-US" altLang="en-US"/>
          </a:p>
        </p:txBody>
      </p:sp>
      <p:pic>
        <p:nvPicPr>
          <p:cNvPr id="6148" name="Picture 2" descr="NEN2">
            <a:extLst>
              <a:ext uri="{FF2B5EF4-FFF2-40B4-BE49-F238E27FC236}">
                <a16:creationId xmlns:a16="http://schemas.microsoft.com/office/drawing/2014/main" id="{BE73C2BC-0A7A-46D3-AB3A-2072B75E7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57" y="0"/>
            <a:ext cx="16569757" cy="9601200"/>
          </a:xfrm>
          <a:prstGeom prst="rect">
            <a:avLst/>
          </a:prstGeom>
          <a:noFill/>
          <a:ln>
            <a:noFill/>
          </a:ln>
          <a:effectLst>
            <a:outerShdw dist="35921"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DBB6B10A-78BB-4D68-8E7F-692555A5530C}"/>
              </a:ext>
            </a:extLst>
          </p:cNvPr>
          <p:cNvSpPr txBox="1">
            <a:spLocks noChangeArrowheads="1"/>
          </p:cNvSpPr>
          <p:nvPr/>
        </p:nvSpPr>
        <p:spPr bwMode="auto">
          <a:xfrm>
            <a:off x="2231073" y="404496"/>
            <a:ext cx="13157200"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5040" b="1" dirty="0">
                <a:solidFill>
                  <a:srgbClr val="800080"/>
                </a:solidFill>
                <a:latin typeface=".VnAristote"/>
              </a:rPr>
              <a:t>		</a:t>
            </a:r>
          </a:p>
          <a:p>
            <a:pPr algn="ctr" eaLnBrk="1" hangingPunct="1">
              <a:lnSpc>
                <a:spcPct val="100000"/>
              </a:lnSpc>
              <a:spcBef>
                <a:spcPct val="50000"/>
              </a:spcBef>
              <a:buFontTx/>
              <a:buNone/>
            </a:pPr>
            <a:r>
              <a:rPr lang="en-US" altLang="en-US" sz="6720" b="1" dirty="0">
                <a:solidFill>
                  <a:srgbClr val="800080"/>
                </a:solidFill>
                <a:latin typeface=".VnAristote"/>
              </a:rPr>
              <a:t>Unit 1: LEISURE ACTIVITIES</a:t>
            </a:r>
          </a:p>
          <a:p>
            <a:pPr algn="ctr" eaLnBrk="1" hangingPunct="1">
              <a:lnSpc>
                <a:spcPct val="100000"/>
              </a:lnSpc>
              <a:spcBef>
                <a:spcPct val="50000"/>
              </a:spcBef>
              <a:buFontTx/>
              <a:buNone/>
            </a:pPr>
            <a:r>
              <a:rPr lang="en-US" altLang="en-US" sz="5600" b="1" dirty="0">
                <a:solidFill>
                  <a:srgbClr val="800080"/>
                </a:solidFill>
                <a:latin typeface=".VnAristote"/>
              </a:rPr>
              <a:t>PERIOD </a:t>
            </a:r>
            <a:r>
              <a:rPr lang="vi-VN" altLang="en-US" sz="5600" b="1" dirty="0">
                <a:solidFill>
                  <a:srgbClr val="800080"/>
                </a:solidFill>
                <a:latin typeface=".VnAristote"/>
              </a:rPr>
              <a:t>6</a:t>
            </a:r>
            <a:r>
              <a:rPr lang="en-US" altLang="en-US" sz="5600" b="1" dirty="0">
                <a:solidFill>
                  <a:srgbClr val="800080"/>
                </a:solidFill>
                <a:latin typeface=".VnAristote"/>
              </a:rPr>
              <a:t>-LESSON </a:t>
            </a:r>
            <a:r>
              <a:rPr lang="vi-VN" altLang="en-US" sz="5600" b="1" dirty="0">
                <a:solidFill>
                  <a:srgbClr val="800080"/>
                </a:solidFill>
                <a:latin typeface=".VnAristote"/>
              </a:rPr>
              <a:t>5</a:t>
            </a:r>
            <a:r>
              <a:rPr lang="en-US" altLang="en-US" sz="5600" b="1" dirty="0">
                <a:solidFill>
                  <a:srgbClr val="800080"/>
                </a:solidFill>
                <a:latin typeface=".VnAristote"/>
              </a:rPr>
              <a:t>:</a:t>
            </a:r>
            <a:r>
              <a:rPr lang="vi-VN" altLang="en-US" sz="5600" b="1" dirty="0">
                <a:solidFill>
                  <a:srgbClr val="800080"/>
                </a:solidFill>
                <a:latin typeface=".VnAristote"/>
              </a:rPr>
              <a:t> SKILLS 1</a:t>
            </a:r>
            <a:endParaRPr lang="en-US" altLang="en-US" sz="5600" b="1" dirty="0">
              <a:solidFill>
                <a:srgbClr val="800080"/>
              </a:solidFill>
              <a:latin typeface=".VnAristote"/>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 Box 18"/>
          <p:cNvSpPr txBox="1">
            <a:spLocks noChangeArrowheads="1"/>
          </p:cNvSpPr>
          <p:nvPr/>
        </p:nvSpPr>
        <p:spPr bwMode="auto">
          <a:xfrm>
            <a:off x="457200" y="1626898"/>
            <a:ext cx="3265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b="1">
                <a:solidFill>
                  <a:srgbClr val="FF0000"/>
                </a:solidFill>
                <a:latin typeface="Times New Roman" pitchFamily="18" charset="0"/>
              </a:rPr>
              <a:t>* READING</a:t>
            </a:r>
          </a:p>
        </p:txBody>
      </p:sp>
      <p:sp>
        <p:nvSpPr>
          <p:cNvPr id="3" name="TextBox 2"/>
          <p:cNvSpPr txBox="1"/>
          <p:nvPr/>
        </p:nvSpPr>
        <p:spPr>
          <a:xfrm>
            <a:off x="609600" y="2206336"/>
            <a:ext cx="2895600" cy="707886"/>
          </a:xfrm>
          <a:prstGeom prst="rect">
            <a:avLst/>
          </a:prstGeom>
          <a:noFill/>
        </p:spPr>
        <p:txBody>
          <a:bodyPr wrap="square" rtlCol="0">
            <a:spAutoFit/>
          </a:bodyPr>
          <a:lstStyle/>
          <a:p>
            <a:r>
              <a:rPr lang="en-US" sz="4000" b="1" i="1">
                <a:solidFill>
                  <a:srgbClr val="FF0000"/>
                </a:solidFill>
                <a:latin typeface="Times New Roman" pitchFamily="18" charset="0"/>
                <a:cs typeface="Times New Roman" pitchFamily="18" charset="0"/>
              </a:rPr>
              <a:t>Vocabulary:</a:t>
            </a:r>
          </a:p>
        </p:txBody>
      </p:sp>
      <p:sp>
        <p:nvSpPr>
          <p:cNvPr id="5" name="Rectangle 4"/>
          <p:cNvSpPr/>
          <p:nvPr/>
        </p:nvSpPr>
        <p:spPr>
          <a:xfrm>
            <a:off x="609600" y="2978442"/>
            <a:ext cx="7283432" cy="769441"/>
          </a:xfrm>
          <a:prstGeom prst="rect">
            <a:avLst/>
          </a:prstGeom>
        </p:spPr>
        <p:txBody>
          <a:bodyPr wrap="square">
            <a:spAutoFit/>
          </a:bodyPr>
          <a:lstStyle/>
          <a:p>
            <a:r>
              <a:rPr lang="en-US" sz="4400">
                <a:latin typeface="Times New Roman" pitchFamily="18" charset="0"/>
              </a:rPr>
              <a:t>- pick the ripe fruit   : </a:t>
            </a:r>
            <a:endParaRPr lang="en-US" sz="4400"/>
          </a:p>
        </p:txBody>
      </p:sp>
      <p:pic>
        <p:nvPicPr>
          <p:cNvPr id="1026" name="Picture 2" descr="Kids Picking Apples In Fruit Garden Stock Image - Image of orchard, funny:  75691665"/>
          <p:cNvPicPr>
            <a:picLocks noChangeAspect="1" noChangeArrowheads="1"/>
          </p:cNvPicPr>
          <p:nvPr/>
        </p:nvPicPr>
        <p:blipFill rotWithShape="1">
          <a:blip r:embed="rId3">
            <a:extLst>
              <a:ext uri="{28A0092B-C50C-407E-A947-70E740481C1C}">
                <a14:useLocalDpi xmlns:a14="http://schemas.microsoft.com/office/drawing/2010/main" val="0"/>
              </a:ext>
            </a:extLst>
          </a:blip>
          <a:srcRect b="9157"/>
          <a:stretch/>
        </p:blipFill>
        <p:spPr bwMode="auto">
          <a:xfrm>
            <a:off x="8839200" y="1545728"/>
            <a:ext cx="6585886" cy="44043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86200" y="3745867"/>
            <a:ext cx="4572000" cy="769441"/>
          </a:xfrm>
          <a:prstGeom prst="rect">
            <a:avLst/>
          </a:prstGeom>
        </p:spPr>
        <p:txBody>
          <a:bodyPr wrap="square">
            <a:spAutoFit/>
          </a:bodyPr>
          <a:lstStyle/>
          <a:p>
            <a:r>
              <a:rPr lang="en-US" sz="4400">
                <a:latin typeface="Times New Roman" pitchFamily="18" charset="0"/>
              </a:rPr>
              <a:t>hái trái cây chín</a:t>
            </a:r>
            <a:endParaRPr lang="en-US" sz="4400"/>
          </a:p>
        </p:txBody>
      </p:sp>
      <p:sp>
        <p:nvSpPr>
          <p:cNvPr id="13" name="Rectangle 12"/>
          <p:cNvSpPr/>
          <p:nvPr/>
        </p:nvSpPr>
        <p:spPr>
          <a:xfrm>
            <a:off x="609600" y="4638040"/>
            <a:ext cx="3276600" cy="769441"/>
          </a:xfrm>
          <a:prstGeom prst="rect">
            <a:avLst/>
          </a:prstGeom>
        </p:spPr>
        <p:txBody>
          <a:bodyPr wrap="square">
            <a:spAutoFit/>
          </a:bodyPr>
          <a:lstStyle/>
          <a:p>
            <a:r>
              <a:rPr lang="en-US" sz="4400" dirty="0">
                <a:latin typeface="Times New Roman" pitchFamily="18" charset="0"/>
              </a:rPr>
              <a:t>- </a:t>
            </a:r>
            <a:r>
              <a:rPr lang="vi-VN" sz="4400" dirty="0">
                <a:latin typeface="Times New Roman" pitchFamily="18" charset="0"/>
              </a:rPr>
              <a:t>‘</a:t>
            </a:r>
            <a:r>
              <a:rPr lang="en-US" sz="4400" dirty="0">
                <a:latin typeface="Times New Roman" pitchFamily="18" charset="0"/>
              </a:rPr>
              <a:t>virtual (a): </a:t>
            </a:r>
            <a:endParaRPr lang="en-US" sz="4400" dirty="0"/>
          </a:p>
        </p:txBody>
      </p:sp>
      <p:sp>
        <p:nvSpPr>
          <p:cNvPr id="14" name="Rectangle 13"/>
          <p:cNvSpPr/>
          <p:nvPr/>
        </p:nvSpPr>
        <p:spPr>
          <a:xfrm>
            <a:off x="3761018" y="4630717"/>
            <a:ext cx="1332963" cy="769441"/>
          </a:xfrm>
          <a:prstGeom prst="rect">
            <a:avLst/>
          </a:prstGeom>
        </p:spPr>
        <p:txBody>
          <a:bodyPr wrap="square">
            <a:spAutoFit/>
          </a:bodyPr>
          <a:lstStyle/>
          <a:p>
            <a:r>
              <a:rPr lang="en-US" sz="4400">
                <a:latin typeface="Times New Roman" pitchFamily="18" charset="0"/>
              </a:rPr>
              <a:t>ảo</a:t>
            </a:r>
            <a:endParaRPr lang="en-US" sz="4400"/>
          </a:p>
        </p:txBody>
      </p:sp>
      <p:sp>
        <p:nvSpPr>
          <p:cNvPr id="15" name="Rectangle 14"/>
          <p:cNvSpPr/>
          <p:nvPr/>
        </p:nvSpPr>
        <p:spPr>
          <a:xfrm>
            <a:off x="4925677" y="4635894"/>
            <a:ext cx="3276600" cy="769441"/>
          </a:xfrm>
          <a:prstGeom prst="rect">
            <a:avLst/>
          </a:prstGeom>
        </p:spPr>
        <p:txBody>
          <a:bodyPr wrap="square">
            <a:spAutoFit/>
          </a:bodyPr>
          <a:lstStyle/>
          <a:p>
            <a:r>
              <a:rPr lang="en-US" sz="4400">
                <a:latin typeface="Times New Roman" pitchFamily="18" charset="0"/>
              </a:rPr>
              <a:t>&gt;&lt; real : thật</a:t>
            </a:r>
            <a:endParaRPr lang="en-US" sz="4400"/>
          </a:p>
        </p:txBody>
      </p:sp>
      <p:sp>
        <p:nvSpPr>
          <p:cNvPr id="6" name="Rectangle 5"/>
          <p:cNvSpPr/>
          <p:nvPr/>
        </p:nvSpPr>
        <p:spPr>
          <a:xfrm>
            <a:off x="457200" y="5565318"/>
            <a:ext cx="4282286" cy="769441"/>
          </a:xfrm>
          <a:prstGeom prst="rect">
            <a:avLst/>
          </a:prstGeom>
        </p:spPr>
        <p:txBody>
          <a:bodyPr wrap="square">
            <a:spAutoFit/>
          </a:bodyPr>
          <a:lstStyle/>
          <a:p>
            <a:r>
              <a:rPr lang="en-US" sz="4400" dirty="0">
                <a:latin typeface="Times New Roman" pitchFamily="18" charset="0"/>
              </a:rPr>
              <a:t>- tech</a:t>
            </a:r>
            <a:r>
              <a:rPr lang="vi-VN" sz="4400" dirty="0">
                <a:latin typeface="Times New Roman" pitchFamily="18" charset="0"/>
              </a:rPr>
              <a:t>’</a:t>
            </a:r>
            <a:r>
              <a:rPr lang="en-US" sz="4400" dirty="0" err="1">
                <a:latin typeface="Times New Roman" pitchFamily="18" charset="0"/>
              </a:rPr>
              <a:t>nology</a:t>
            </a:r>
            <a:r>
              <a:rPr lang="en-US" sz="4400" dirty="0">
                <a:latin typeface="Times New Roman" pitchFamily="18" charset="0"/>
              </a:rPr>
              <a:t> (n)</a:t>
            </a:r>
            <a:endParaRPr lang="en-US" sz="4400" dirty="0"/>
          </a:p>
        </p:txBody>
      </p:sp>
      <p:sp>
        <p:nvSpPr>
          <p:cNvPr id="7" name="Rectangle 6"/>
          <p:cNvSpPr/>
          <p:nvPr/>
        </p:nvSpPr>
        <p:spPr>
          <a:xfrm>
            <a:off x="4925645" y="5565318"/>
            <a:ext cx="3913555" cy="769441"/>
          </a:xfrm>
          <a:prstGeom prst="rect">
            <a:avLst/>
          </a:prstGeom>
        </p:spPr>
        <p:txBody>
          <a:bodyPr wrap="square">
            <a:spAutoFit/>
          </a:bodyPr>
          <a:lstStyle/>
          <a:p>
            <a:r>
              <a:rPr lang="en-US" sz="4400">
                <a:latin typeface="Times New Roman" pitchFamily="18" charset="0"/>
              </a:rPr>
              <a:t>công nghệ</a:t>
            </a:r>
            <a:endParaRPr lang="en-US" sz="4400"/>
          </a:p>
        </p:txBody>
      </p:sp>
      <p:sp>
        <p:nvSpPr>
          <p:cNvPr id="9" name="Rectangle 8"/>
          <p:cNvSpPr/>
          <p:nvPr/>
        </p:nvSpPr>
        <p:spPr>
          <a:xfrm>
            <a:off x="609600" y="6393359"/>
            <a:ext cx="3588607" cy="769441"/>
          </a:xfrm>
          <a:prstGeom prst="rect">
            <a:avLst/>
          </a:prstGeom>
        </p:spPr>
        <p:txBody>
          <a:bodyPr wrap="square">
            <a:spAutoFit/>
          </a:bodyPr>
          <a:lstStyle/>
          <a:p>
            <a:r>
              <a:rPr lang="en-US" sz="4400" dirty="0">
                <a:latin typeface="Times New Roman" pitchFamily="18" charset="0"/>
              </a:rPr>
              <a:t>- e</a:t>
            </a:r>
            <a:r>
              <a:rPr lang="vi-VN" sz="4400" dirty="0">
                <a:latin typeface="Times New Roman" pitchFamily="18" charset="0"/>
              </a:rPr>
              <a:t>’</a:t>
            </a:r>
            <a:r>
              <a:rPr lang="en-US" sz="4400" dirty="0" err="1">
                <a:latin typeface="Times New Roman" pitchFamily="18" charset="0"/>
              </a:rPr>
              <a:t>xist</a:t>
            </a:r>
            <a:r>
              <a:rPr lang="en-US" sz="4400" dirty="0">
                <a:latin typeface="Times New Roman" pitchFamily="18" charset="0"/>
              </a:rPr>
              <a:t>     (v) </a:t>
            </a:r>
            <a:endParaRPr lang="en-US" sz="4400" dirty="0"/>
          </a:p>
        </p:txBody>
      </p:sp>
      <p:sp>
        <p:nvSpPr>
          <p:cNvPr id="20" name="Rectangle 19"/>
          <p:cNvSpPr/>
          <p:nvPr/>
        </p:nvSpPr>
        <p:spPr>
          <a:xfrm>
            <a:off x="4736266" y="6421263"/>
            <a:ext cx="3913555" cy="769441"/>
          </a:xfrm>
          <a:prstGeom prst="rect">
            <a:avLst/>
          </a:prstGeom>
        </p:spPr>
        <p:txBody>
          <a:bodyPr wrap="square">
            <a:spAutoFit/>
          </a:bodyPr>
          <a:lstStyle/>
          <a:p>
            <a:r>
              <a:rPr lang="en-US" sz="4400">
                <a:latin typeface="Times New Roman" pitchFamily="18" charset="0"/>
              </a:rPr>
              <a:t>tồn tại</a:t>
            </a:r>
            <a:endParaRPr lang="en-US" sz="4400"/>
          </a:p>
        </p:txBody>
      </p:sp>
      <p:sp>
        <p:nvSpPr>
          <p:cNvPr id="21" name="Rectangle 22"/>
          <p:cNvSpPr>
            <a:spLocks noChangeArrowheads="1"/>
          </p:cNvSpPr>
          <p:nvPr/>
        </p:nvSpPr>
        <p:spPr bwMode="auto">
          <a:xfrm>
            <a:off x="514807" y="7279712"/>
            <a:ext cx="1209833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4400" dirty="0">
                <a:latin typeface="Times New Roman" pitchFamily="18" charset="0"/>
              </a:rPr>
              <a:t>- ban some one from  some thing / doing something:                                </a:t>
            </a:r>
          </a:p>
        </p:txBody>
      </p:sp>
      <p:sp>
        <p:nvSpPr>
          <p:cNvPr id="10" name="Rectangle 9"/>
          <p:cNvSpPr/>
          <p:nvPr/>
        </p:nvSpPr>
        <p:spPr>
          <a:xfrm>
            <a:off x="9506415" y="8049153"/>
            <a:ext cx="5867400" cy="769441"/>
          </a:xfrm>
          <a:prstGeom prst="rect">
            <a:avLst/>
          </a:prstGeom>
        </p:spPr>
        <p:txBody>
          <a:bodyPr wrap="square">
            <a:spAutoFit/>
          </a:bodyPr>
          <a:lstStyle/>
          <a:p>
            <a:r>
              <a:rPr lang="en-US" sz="4400">
                <a:latin typeface="Times New Roman" pitchFamily="18" charset="0"/>
              </a:rPr>
              <a:t>cấm ai làm điều gì</a:t>
            </a:r>
          </a:p>
        </p:txBody>
      </p:sp>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1" presetClass="exit" presetSubtype="0" fill="hold" nodeType="withEffect">
                                  <p:stCondLst>
                                    <p:cond delay="0"/>
                                  </p:stCondLst>
                                  <p:childTnLst>
                                    <p:set>
                                      <p:cBhvr>
                                        <p:cTn id="29" dur="1" fill="hold">
                                          <p:stCondLst>
                                            <p:cond delay="9"/>
                                          </p:stCondLst>
                                        </p:cTn>
                                        <p:tgtEl>
                                          <p:spTgt spid="10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3" grpId="0"/>
      <p:bldP spid="14" grpId="0"/>
      <p:bldP spid="15" grpId="0"/>
      <p:bldP spid="6" grpId="0"/>
      <p:bldP spid="7" grpId="0"/>
      <p:bldP spid="9" grpId="0"/>
      <p:bldP spid="20" grpId="0"/>
      <p:bldP spid="21"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1600200"/>
            <a:ext cx="63246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604770" y="5181600"/>
            <a:ext cx="1490170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sz="4400" b="1">
                <a:latin typeface="Times New Roman" pitchFamily="18" charset="0"/>
              </a:rPr>
              <a:t>* </a:t>
            </a:r>
            <a:r>
              <a:rPr lang="en-US" sz="4400" b="1" i="1">
                <a:solidFill>
                  <a:srgbClr val="FF0000"/>
                </a:solidFill>
                <a:latin typeface="Times New Roman" pitchFamily="18" charset="0"/>
              </a:rPr>
              <a:t>Pre-questions</a:t>
            </a:r>
            <a:endParaRPr lang="en-US" sz="4400" i="1">
              <a:solidFill>
                <a:srgbClr val="FF0000"/>
              </a:solidFill>
              <a:latin typeface="Times New Roman" pitchFamily="18" charset="0"/>
            </a:endParaRPr>
          </a:p>
          <a:p>
            <a:pPr algn="l"/>
            <a:r>
              <a:rPr lang="en-US" sz="4400" b="1">
                <a:latin typeface="Times New Roman" pitchFamily="18" charset="0"/>
              </a:rPr>
              <a:t>1. What are the benefits of using computers or mobile phones</a:t>
            </a:r>
          </a:p>
          <a:p>
            <a:pPr algn="l"/>
            <a:r>
              <a:rPr lang="en-US" sz="4400" b="1">
                <a:latin typeface="Times New Roman" pitchFamily="18" charset="0"/>
              </a:rPr>
              <a:t>    for leisure activities? </a:t>
            </a:r>
            <a:endParaRPr lang="en-US" sz="4400">
              <a:latin typeface="Times New Roman" pitchFamily="18" charset="0"/>
            </a:endParaRPr>
          </a:p>
          <a:p>
            <a:pPr algn="l"/>
            <a:r>
              <a:rPr lang="en-US" sz="4400" b="1">
                <a:latin typeface="Times New Roman" pitchFamily="18" charset="0"/>
              </a:rPr>
              <a:t>2. What are the harmful things it may bring us?</a:t>
            </a:r>
            <a:r>
              <a:rPr lang="en-US" sz="4400">
                <a:latin typeface="Times New Roman" pitchFamily="18" charset="0"/>
              </a:rPr>
              <a:t>  </a:t>
            </a:r>
          </a:p>
        </p:txBody>
      </p:sp>
      <p:sp>
        <p:nvSpPr>
          <p:cNvPr id="10" name="Text Box 18"/>
          <p:cNvSpPr txBox="1">
            <a:spLocks noChangeArrowheads="1"/>
          </p:cNvSpPr>
          <p:nvPr/>
        </p:nvSpPr>
        <p:spPr bwMode="auto">
          <a:xfrm>
            <a:off x="457200" y="1417638"/>
            <a:ext cx="3265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b="1">
                <a:solidFill>
                  <a:srgbClr val="FF0000"/>
                </a:solidFill>
                <a:latin typeface="Times New Roman" pitchFamily="18" charset="0"/>
              </a:rPr>
              <a:t>* READING</a:t>
            </a:r>
          </a:p>
        </p:txBody>
      </p:sp>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1"/>
          <p:cNvSpPr>
            <a:spLocks noChangeArrowheads="1"/>
          </p:cNvSpPr>
          <p:nvPr/>
        </p:nvSpPr>
        <p:spPr bwMode="auto">
          <a:xfrm>
            <a:off x="0" y="1521321"/>
            <a:ext cx="9178889" cy="815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2151C"/>
                </a:solidFill>
                <a:effectLst/>
                <a:latin typeface="Times New Roman" pitchFamily="18" charset="0"/>
                <a:cs typeface="Times New Roman" pitchFamily="18" charset="0"/>
              </a:rPr>
              <a:t>THE ‘NET GENERATION'</a:t>
            </a:r>
            <a:endParaRPr kumimoji="0" lang="en-US" sz="2600" b="0" i="0" u="none" strike="noStrike" cap="none" normalizeH="0" baseline="0" dirty="0">
              <a:ln>
                <a:noFill/>
              </a:ln>
              <a:solidFill>
                <a:srgbClr val="333333"/>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Times New Roman" pitchFamily="18" charset="0"/>
                <a:cs typeface="Times New Roman" pitchFamily="18" charset="0"/>
              </a:rPr>
              <a:t>Quang is watering his garden and can't wait to pick the ripe fruit. He spends most of his spare time looking after the garden. Sounds great, doesn't it? But his garden is a virtual one!</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Times New Roman" pitchFamily="18" charset="0"/>
                <a:cs typeface="Times New Roman" pitchFamily="18" charset="0"/>
              </a:rPr>
              <a:t>In today's world, teenagers rely on technology more than in the past. This can be a problem because using computers too much may have harmful effects on both their minds and bodies. They prefer watching TV and playing computer games to reading books, perhaps because they don't have to think and imagine as much. They don't join clubs or have hobbies and they don't play sports. They sit in front of the computer all the time. They don't get out of the house, even for a walk. They are in a world that doesn't exist.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Times New Roman" pitchFamily="18" charset="0"/>
                <a:cs typeface="Times New Roman" pitchFamily="18" charset="0"/>
              </a:rPr>
              <a:t>While Quang now knows the names of many plants, and his English seems to be improving as he chats with his ‘gaming friends' from all over the world, his parents are getting worried. They want him to get out more. They are even thinking of banning him from using the computer.</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350949" y="959713"/>
            <a:ext cx="13030200" cy="707886"/>
          </a:xfrm>
          <a:prstGeom prst="rect">
            <a:avLst/>
          </a:prstGeom>
          <a:noFill/>
        </p:spPr>
        <p:txBody>
          <a:bodyPr wrap="square" rtlCol="0">
            <a:spAutoFit/>
          </a:bodyPr>
          <a:lstStyle/>
          <a:p>
            <a:r>
              <a:rPr lang="en-US" sz="4000" b="1" i="1" dirty="0">
                <a:solidFill>
                  <a:srgbClr val="FF0000"/>
                </a:solidFill>
                <a:latin typeface="Times New Roman" pitchFamily="18" charset="0"/>
                <a:cs typeface="Times New Roman" pitchFamily="18" charset="0"/>
              </a:rPr>
              <a:t>2. Read the text and choose the correct answer.</a:t>
            </a:r>
          </a:p>
        </p:txBody>
      </p:sp>
      <p:sp>
        <p:nvSpPr>
          <p:cNvPr id="10" name="Text Box 18"/>
          <p:cNvSpPr txBox="1">
            <a:spLocks noChangeArrowheads="1"/>
          </p:cNvSpPr>
          <p:nvPr/>
        </p:nvSpPr>
        <p:spPr bwMode="auto">
          <a:xfrm>
            <a:off x="350949" y="433617"/>
            <a:ext cx="3265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b="1" dirty="0">
                <a:solidFill>
                  <a:srgbClr val="FF0000"/>
                </a:solidFill>
                <a:latin typeface="Times New Roman" pitchFamily="18" charset="0"/>
              </a:rPr>
              <a:t>* READING</a:t>
            </a:r>
          </a:p>
        </p:txBody>
      </p:sp>
      <p:sp>
        <p:nvSpPr>
          <p:cNvPr id="6" name="Rectangle 5"/>
          <p:cNvSpPr/>
          <p:nvPr/>
        </p:nvSpPr>
        <p:spPr>
          <a:xfrm>
            <a:off x="9659867" y="2943997"/>
            <a:ext cx="6553200" cy="5847755"/>
          </a:xfrm>
          <a:prstGeom prst="rect">
            <a:avLst/>
          </a:prstGeom>
          <a:solidFill>
            <a:schemeClr val="accent5">
              <a:lumMod val="20000"/>
              <a:lumOff val="80000"/>
            </a:schemeClr>
          </a:solidFill>
          <a:ln>
            <a:solidFill>
              <a:srgbClr val="FF0000"/>
            </a:solidFill>
          </a:ln>
        </p:spPr>
        <p:txBody>
          <a:bodyPr wrap="square">
            <a:spAutoFit/>
          </a:bodyPr>
          <a:lstStyle/>
          <a:p>
            <a:r>
              <a:rPr lang="en-US" sz="3400" b="1" i="1">
                <a:latin typeface="Times New Roman" pitchFamily="18" charset="0"/>
              </a:rPr>
              <a:t>1. The text is about </a:t>
            </a:r>
            <a:r>
              <a:rPr lang="en-US" sz="3400">
                <a:latin typeface="Times New Roman" pitchFamily="18" charset="0"/>
              </a:rPr>
              <a:t>__________</a:t>
            </a:r>
          </a:p>
          <a:p>
            <a:r>
              <a:rPr lang="en-US" sz="3400">
                <a:latin typeface="Times New Roman" pitchFamily="18" charset="0"/>
              </a:rPr>
              <a:t> A. teenagers' leisure time in the past</a:t>
            </a:r>
          </a:p>
          <a:p>
            <a:r>
              <a:rPr lang="en-US" sz="3400">
                <a:latin typeface="Times New Roman" pitchFamily="18" charset="0"/>
              </a:rPr>
              <a:t> B. teenagers' leisure time in the</a:t>
            </a:r>
          </a:p>
          <a:p>
            <a:r>
              <a:rPr lang="en-US" sz="3400">
                <a:latin typeface="Times New Roman" pitchFamily="18" charset="0"/>
              </a:rPr>
              <a:t>      present</a:t>
            </a:r>
          </a:p>
          <a:p>
            <a:r>
              <a:rPr lang="en-US" sz="3400">
                <a:latin typeface="Times New Roman" pitchFamily="18" charset="0"/>
              </a:rPr>
              <a:t> C. adults' leisure time in the present</a:t>
            </a:r>
          </a:p>
          <a:p>
            <a:r>
              <a:rPr lang="en-US" sz="3400">
                <a:latin typeface="Times New Roman" pitchFamily="18" charset="0"/>
              </a:rPr>
              <a:t> </a:t>
            </a:r>
            <a:r>
              <a:rPr lang="en-US" sz="3400" b="1" i="1">
                <a:latin typeface="Times New Roman" pitchFamily="18" charset="0"/>
              </a:rPr>
              <a:t>2. The text discusses </a:t>
            </a:r>
            <a:r>
              <a:rPr lang="en-US" sz="3400">
                <a:latin typeface="Times New Roman" pitchFamily="18" charset="0"/>
              </a:rPr>
              <a:t>__________</a:t>
            </a:r>
          </a:p>
          <a:p>
            <a:r>
              <a:rPr lang="en-US" sz="3400">
                <a:latin typeface="Times New Roman" pitchFamily="18" charset="0"/>
              </a:rPr>
              <a:t> A. the positive side of using</a:t>
            </a:r>
          </a:p>
          <a:p>
            <a:r>
              <a:rPr lang="en-US" sz="3400">
                <a:latin typeface="Times New Roman" pitchFamily="18" charset="0"/>
              </a:rPr>
              <a:t>      technology in your free time</a:t>
            </a:r>
          </a:p>
          <a:p>
            <a:r>
              <a:rPr lang="en-US" sz="3400">
                <a:latin typeface="Times New Roman" pitchFamily="18" charset="0"/>
              </a:rPr>
              <a:t> B. the negative side of using</a:t>
            </a:r>
          </a:p>
          <a:p>
            <a:r>
              <a:rPr lang="en-US" sz="3400">
                <a:latin typeface="Times New Roman" pitchFamily="18" charset="0"/>
              </a:rPr>
              <a:t>       technology in your free time .</a:t>
            </a:r>
          </a:p>
          <a:p>
            <a:r>
              <a:rPr lang="en-US" sz="3400">
                <a:latin typeface="Times New Roman" pitchFamily="18" charset="0"/>
              </a:rPr>
              <a:t> C. both A and B</a:t>
            </a:r>
          </a:p>
        </p:txBody>
      </p:sp>
      <p:sp>
        <p:nvSpPr>
          <p:cNvPr id="7" name="Rectangle 6"/>
          <p:cNvSpPr/>
          <p:nvPr/>
        </p:nvSpPr>
        <p:spPr>
          <a:xfrm>
            <a:off x="9850367" y="4038600"/>
            <a:ext cx="6172200" cy="1077218"/>
          </a:xfrm>
          <a:prstGeom prst="rect">
            <a:avLst/>
          </a:prstGeom>
          <a:solidFill>
            <a:schemeClr val="bg1"/>
          </a:solidFill>
          <a:ln>
            <a:solidFill>
              <a:srgbClr val="FF0000"/>
            </a:solidFill>
          </a:ln>
        </p:spPr>
        <p:txBody>
          <a:bodyPr wrap="square">
            <a:spAutoFit/>
          </a:bodyPr>
          <a:lstStyle/>
          <a:p>
            <a:r>
              <a:rPr lang="en-US" sz="3200" b="1">
                <a:solidFill>
                  <a:srgbClr val="FF0000"/>
                </a:solidFill>
                <a:latin typeface="Times New Roman" pitchFamily="18" charset="0"/>
              </a:rPr>
              <a:t>B. teenagers' leisure time in the</a:t>
            </a:r>
          </a:p>
          <a:p>
            <a:r>
              <a:rPr lang="en-US" sz="3200" b="1">
                <a:solidFill>
                  <a:srgbClr val="FF0000"/>
                </a:solidFill>
                <a:latin typeface="Times New Roman" pitchFamily="18" charset="0"/>
              </a:rPr>
              <a:t>      present</a:t>
            </a:r>
          </a:p>
        </p:txBody>
      </p:sp>
      <p:sp>
        <p:nvSpPr>
          <p:cNvPr id="8" name="Rectangle 7"/>
          <p:cNvSpPr/>
          <p:nvPr/>
        </p:nvSpPr>
        <p:spPr>
          <a:xfrm>
            <a:off x="9850366" y="8194705"/>
            <a:ext cx="3408433" cy="584775"/>
          </a:xfrm>
          <a:prstGeom prst="rect">
            <a:avLst/>
          </a:prstGeom>
          <a:solidFill>
            <a:schemeClr val="bg1"/>
          </a:solidFill>
          <a:ln>
            <a:solidFill>
              <a:srgbClr val="FF0000"/>
            </a:solidFill>
          </a:ln>
        </p:spPr>
        <p:txBody>
          <a:bodyPr wrap="square">
            <a:spAutoFit/>
          </a:bodyPr>
          <a:lstStyle/>
          <a:p>
            <a:r>
              <a:rPr lang="en-US" sz="3200" b="1">
                <a:solidFill>
                  <a:srgbClr val="FF0000"/>
                </a:solidFill>
                <a:latin typeface="Times New Roman" pitchFamily="18" charset="0"/>
              </a:rPr>
              <a:t>C. both A and B</a:t>
            </a:r>
          </a:p>
        </p:txBody>
      </p:sp>
      <p:pic>
        <p:nvPicPr>
          <p:cNvPr id="3074" name="Picture 2" descr="U1-L5-2-bpzwcsmtdhfeau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0" y="136001"/>
            <a:ext cx="3722687" cy="26925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p:cNvSpPr>
            <a:spLocks noChangeArrowheads="1"/>
          </p:cNvSpPr>
          <p:nvPr/>
        </p:nvSpPr>
        <p:spPr bwMode="auto">
          <a:xfrm>
            <a:off x="457200" y="3234605"/>
            <a:ext cx="1544161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sz="4000">
                <a:latin typeface="Times New Roman" pitchFamily="18" charset="0"/>
              </a:rPr>
              <a:t>    </a:t>
            </a:r>
            <a:r>
              <a:rPr lang="en-US" sz="4000" b="1" i="1">
                <a:solidFill>
                  <a:srgbClr val="7030A0"/>
                </a:solidFill>
                <a:latin typeface="Times New Roman" pitchFamily="18" charset="0"/>
              </a:rPr>
              <a:t>1. Is Quang's garden real?</a:t>
            </a:r>
          </a:p>
          <a:p>
            <a:pPr algn="l"/>
            <a:r>
              <a:rPr lang="en-US" sz="4000">
                <a:latin typeface="Times New Roman" pitchFamily="18" charset="0"/>
              </a:rPr>
              <a:t>    - No, it isn't real. It is a computer game.</a:t>
            </a:r>
          </a:p>
          <a:p>
            <a:pPr algn="l"/>
            <a:r>
              <a:rPr lang="en-US" sz="4000">
                <a:latin typeface="Times New Roman" pitchFamily="18" charset="0"/>
              </a:rPr>
              <a:t>   </a:t>
            </a:r>
            <a:r>
              <a:rPr lang="en-US" sz="4000" b="1" i="1">
                <a:solidFill>
                  <a:srgbClr val="7030A0"/>
                </a:solidFill>
                <a:latin typeface="Times New Roman" pitchFamily="18" charset="0"/>
              </a:rPr>
              <a:t>2. What is the problem with using technology in your free time?</a:t>
            </a:r>
          </a:p>
          <a:p>
            <a:pPr algn="l"/>
            <a:r>
              <a:rPr lang="en-US" sz="4000">
                <a:latin typeface="Times New Roman" pitchFamily="18" charset="0"/>
              </a:rPr>
              <a:t>    - It can harm both the mind and the body.</a:t>
            </a:r>
          </a:p>
          <a:p>
            <a:pPr algn="l"/>
            <a:r>
              <a:rPr lang="en-US" sz="4000">
                <a:latin typeface="Times New Roman" pitchFamily="18" charset="0"/>
              </a:rPr>
              <a:t>   </a:t>
            </a:r>
            <a:r>
              <a:rPr lang="en-US" sz="4000" b="1">
                <a:solidFill>
                  <a:srgbClr val="7030A0"/>
                </a:solidFill>
                <a:latin typeface="Times New Roman" pitchFamily="18" charset="0"/>
              </a:rPr>
              <a:t>3.  </a:t>
            </a:r>
            <a:r>
              <a:rPr lang="en-US" sz="4000" b="1" i="1">
                <a:solidFill>
                  <a:srgbClr val="7030A0"/>
                </a:solidFill>
                <a:latin typeface="Times New Roman" pitchFamily="18" charset="0"/>
              </a:rPr>
              <a:t>What leisure activities do teenagers do these days?</a:t>
            </a:r>
            <a:endParaRPr lang="en-US" sz="4000" b="1">
              <a:solidFill>
                <a:srgbClr val="7030A0"/>
              </a:solidFill>
              <a:latin typeface="Times New Roman" pitchFamily="18" charset="0"/>
            </a:endParaRPr>
          </a:p>
          <a:p>
            <a:pPr algn="l"/>
            <a:r>
              <a:rPr lang="en-US" sz="4000">
                <a:latin typeface="Times New Roman" pitchFamily="18" charset="0"/>
              </a:rPr>
              <a:t>    - They don't go out but just sit in front of the computer all the time.</a:t>
            </a:r>
          </a:p>
          <a:p>
            <a:pPr algn="l"/>
            <a:r>
              <a:rPr lang="en-US" sz="4000">
                <a:latin typeface="Times New Roman" pitchFamily="18" charset="0"/>
              </a:rPr>
              <a:t>     </a:t>
            </a:r>
            <a:r>
              <a:rPr lang="en-US" sz="4000" b="1">
                <a:solidFill>
                  <a:srgbClr val="7030A0"/>
                </a:solidFill>
                <a:latin typeface="Times New Roman" pitchFamily="18" charset="0"/>
              </a:rPr>
              <a:t>4. </a:t>
            </a:r>
            <a:r>
              <a:rPr lang="en-US" sz="4000" b="1" i="1">
                <a:solidFill>
                  <a:srgbClr val="7030A0"/>
                </a:solidFill>
                <a:latin typeface="Times New Roman" pitchFamily="18" charset="0"/>
              </a:rPr>
              <a:t>What are the benefits of using the computer?</a:t>
            </a:r>
            <a:endParaRPr lang="en-US" sz="4000" b="1">
              <a:solidFill>
                <a:srgbClr val="7030A0"/>
              </a:solidFill>
              <a:latin typeface="Times New Roman" pitchFamily="18" charset="0"/>
            </a:endParaRPr>
          </a:p>
          <a:p>
            <a:pPr algn="l"/>
            <a:r>
              <a:rPr lang="en-US" sz="4000">
                <a:latin typeface="Times New Roman" pitchFamily="18" charset="0"/>
              </a:rPr>
              <a:t>     - Quang knows the names of many plants, and his English seems to be</a:t>
            </a:r>
          </a:p>
          <a:p>
            <a:pPr algn="l"/>
            <a:r>
              <a:rPr lang="en-US" sz="4000">
                <a:latin typeface="Times New Roman" pitchFamily="18" charset="0"/>
              </a:rPr>
              <a:t>        improving.</a:t>
            </a:r>
          </a:p>
        </p:txBody>
      </p:sp>
      <p:sp>
        <p:nvSpPr>
          <p:cNvPr id="3" name="Rectangle 2"/>
          <p:cNvSpPr/>
          <p:nvPr/>
        </p:nvSpPr>
        <p:spPr>
          <a:xfrm>
            <a:off x="430984" y="1911166"/>
            <a:ext cx="15597232" cy="1323439"/>
          </a:xfrm>
          <a:prstGeom prst="rect">
            <a:avLst/>
          </a:prstGeom>
        </p:spPr>
        <p:txBody>
          <a:bodyPr wrap="square">
            <a:spAutoFit/>
          </a:bodyPr>
          <a:lstStyle/>
          <a:p>
            <a:r>
              <a:rPr lang="en-US" sz="4000" b="1" i="1">
                <a:solidFill>
                  <a:srgbClr val="FF0000"/>
                </a:solidFill>
                <a:latin typeface="Times New Roman" pitchFamily="18" charset="0"/>
              </a:rPr>
              <a:t>3.  Write the questions for the answers based on  information from the</a:t>
            </a:r>
          </a:p>
          <a:p>
            <a:r>
              <a:rPr lang="en-US" sz="4000" b="1" i="1">
                <a:solidFill>
                  <a:srgbClr val="FF0000"/>
                </a:solidFill>
                <a:latin typeface="Times New Roman" pitchFamily="18" charset="0"/>
              </a:rPr>
              <a:t>    text.</a:t>
            </a:r>
          </a:p>
        </p:txBody>
      </p:sp>
      <p:sp>
        <p:nvSpPr>
          <p:cNvPr id="11" name="Text Box 18"/>
          <p:cNvSpPr txBox="1">
            <a:spLocks noChangeArrowheads="1"/>
          </p:cNvSpPr>
          <p:nvPr/>
        </p:nvSpPr>
        <p:spPr bwMode="auto">
          <a:xfrm>
            <a:off x="460443" y="1365235"/>
            <a:ext cx="3265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b="1">
                <a:solidFill>
                  <a:srgbClr val="FF0000"/>
                </a:solidFill>
                <a:latin typeface="Times New Roman" pitchFamily="18" charset="0"/>
              </a:rPr>
              <a:t>* READING</a:t>
            </a:r>
          </a:p>
        </p:txBody>
      </p:sp>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ox(in)">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ox(in)">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ox(in)">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3"/>
          <p:cNvSpPr txBox="1">
            <a:spLocks noChangeArrowheads="1"/>
          </p:cNvSpPr>
          <p:nvPr/>
        </p:nvSpPr>
        <p:spPr bwMode="auto">
          <a:xfrm>
            <a:off x="381000" y="1417638"/>
            <a:ext cx="320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4400" b="1">
                <a:solidFill>
                  <a:srgbClr val="FF0000"/>
                </a:solidFill>
                <a:latin typeface="Times New Roman" pitchFamily="18" charset="0"/>
                <a:cs typeface="Times New Roman" pitchFamily="18" charset="0"/>
              </a:rPr>
              <a:t>Speaking:</a:t>
            </a:r>
          </a:p>
        </p:txBody>
      </p:sp>
      <p:pic>
        <p:nvPicPr>
          <p:cNvPr id="6146" name="Picture 2" descr="U1-L5-Spe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87079"/>
            <a:ext cx="14706600" cy="444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a:spLocks noChangeArrowheads="1"/>
          </p:cNvSpPr>
          <p:nvPr/>
        </p:nvSpPr>
        <p:spPr bwMode="auto">
          <a:xfrm>
            <a:off x="609600" y="6623981"/>
            <a:ext cx="15633518" cy="2800767"/>
          </a:xfrm>
          <a:prstGeom prst="rect">
            <a:avLst/>
          </a:prstGeom>
          <a:noFill/>
          <a:ln w="9525">
            <a:noFill/>
            <a:miter lim="800000"/>
            <a:headEnd/>
            <a:tailEnd/>
          </a:ln>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4400">
                <a:latin typeface="Times New Roman" pitchFamily="18" charset="0"/>
                <a:cs typeface="Times New Roman" pitchFamily="18" charset="0"/>
              </a:rPr>
              <a:t>* </a:t>
            </a:r>
            <a:r>
              <a:rPr lang="en-US" sz="4400" u="sng">
                <a:latin typeface="Times New Roman" pitchFamily="18" charset="0"/>
                <a:cs typeface="Times New Roman" pitchFamily="18" charset="0"/>
              </a:rPr>
              <a:t>Example</a:t>
            </a:r>
            <a:r>
              <a:rPr lang="en-US" sz="4400">
                <a:latin typeface="Times New Roman" pitchFamily="18" charset="0"/>
                <a:cs typeface="Times New Roman" pitchFamily="18" charset="0"/>
              </a:rPr>
              <a:t>: </a:t>
            </a:r>
          </a:p>
          <a:p>
            <a:pPr eaLnBrk="1" hangingPunct="1"/>
            <a:r>
              <a:rPr lang="en-US" sz="4400">
                <a:latin typeface="Times New Roman" pitchFamily="18" charset="0"/>
                <a:cs typeface="Times New Roman" pitchFamily="18" charset="0"/>
              </a:rPr>
              <a:t>A: In my opinion, computer games train your mind and your</a:t>
            </a:r>
          </a:p>
          <a:p>
            <a:pPr eaLnBrk="1" hangingPunct="1"/>
            <a:r>
              <a:rPr lang="en-US" sz="4400">
                <a:latin typeface="Times New Roman" pitchFamily="18" charset="0"/>
                <a:cs typeface="Times New Roman" pitchFamily="18" charset="0"/>
              </a:rPr>
              <a:t>      memory.</a:t>
            </a:r>
          </a:p>
          <a:p>
            <a:pPr eaLnBrk="1" hangingPunct="1"/>
            <a:r>
              <a:rPr lang="en-US" sz="4400">
                <a:latin typeface="Times New Roman" pitchFamily="18" charset="0"/>
                <a:cs typeface="Times New Roman" pitchFamily="18" charset="0"/>
              </a:rPr>
              <a:t>B: That’s so true / I’m afraid I don’t agree.</a:t>
            </a:r>
          </a:p>
        </p:txBody>
      </p:sp>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17638"/>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p:cNvSpPr txBox="1">
            <a:spLocks noChangeArrowheads="1"/>
          </p:cNvSpPr>
          <p:nvPr/>
        </p:nvSpPr>
        <p:spPr bwMode="auto">
          <a:xfrm>
            <a:off x="381000" y="2057400"/>
            <a:ext cx="1562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4000" b="1" i="1">
                <a:solidFill>
                  <a:srgbClr val="FF0000"/>
                </a:solidFill>
                <a:latin typeface="Times New Roman" pitchFamily="18" charset="0"/>
                <a:cs typeface="Times New Roman" pitchFamily="18" charset="0"/>
              </a:rPr>
              <a:t>4. Quang and his parents are talking about how he should spend his free time. Decide which statements are from Quang &amp; which are from his parents. :</a:t>
            </a:r>
          </a:p>
        </p:txBody>
      </p:sp>
      <p:sp>
        <p:nvSpPr>
          <p:cNvPr id="9" name="TextBox 3"/>
          <p:cNvSpPr txBox="1">
            <a:spLocks noChangeArrowheads="1"/>
          </p:cNvSpPr>
          <p:nvPr/>
        </p:nvSpPr>
        <p:spPr bwMode="auto">
          <a:xfrm>
            <a:off x="381000" y="1417638"/>
            <a:ext cx="320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4400" b="1">
                <a:solidFill>
                  <a:srgbClr val="FF0000"/>
                </a:solidFill>
                <a:latin typeface="Times New Roman" pitchFamily="18" charset="0"/>
                <a:cs typeface="Times New Roman" pitchFamily="18" charset="0"/>
              </a:rPr>
              <a:t>Speaking:</a:t>
            </a:r>
          </a:p>
        </p:txBody>
      </p:sp>
      <p:sp>
        <p:nvSpPr>
          <p:cNvPr id="3" name="Flowchart: Sequential Access Storage 2"/>
          <p:cNvSpPr/>
          <p:nvPr/>
        </p:nvSpPr>
        <p:spPr>
          <a:xfrm>
            <a:off x="163582" y="3964195"/>
            <a:ext cx="4495800" cy="1828800"/>
          </a:xfrm>
          <a:prstGeom prst="flowChartMagneticTap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itchFamily="18" charset="0"/>
                <a:cs typeface="Times New Roman" pitchFamily="18" charset="0"/>
              </a:rPr>
              <a:t>Go out and play a sport. It’s good for you.</a:t>
            </a:r>
          </a:p>
        </p:txBody>
      </p:sp>
      <p:sp>
        <p:nvSpPr>
          <p:cNvPr id="11" name="Flowchart: Sequential Access Storage 10"/>
          <p:cNvSpPr/>
          <p:nvPr/>
        </p:nvSpPr>
        <p:spPr>
          <a:xfrm>
            <a:off x="4495800" y="3276600"/>
            <a:ext cx="6324600" cy="2046233"/>
          </a:xfrm>
          <a:prstGeom prst="flowChartMagneticTap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itchFamily="18" charset="0"/>
                <a:cs typeface="Times New Roman" pitchFamily="18" charset="0"/>
              </a:rPr>
              <a:t>Sitting for too long in front of the computer makes your eyes tired </a:t>
            </a:r>
          </a:p>
        </p:txBody>
      </p:sp>
      <p:sp>
        <p:nvSpPr>
          <p:cNvPr id="5" name="Oval Callout 4"/>
          <p:cNvSpPr/>
          <p:nvPr/>
        </p:nvSpPr>
        <p:spPr>
          <a:xfrm>
            <a:off x="10972800" y="3472134"/>
            <a:ext cx="5029200" cy="2133600"/>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itchFamily="18" charset="0"/>
                <a:cs typeface="Times New Roman" pitchFamily="18" charset="0"/>
              </a:rPr>
              <a:t>My english is much better because I surf the net.</a:t>
            </a:r>
          </a:p>
        </p:txBody>
      </p:sp>
      <p:sp>
        <p:nvSpPr>
          <p:cNvPr id="13" name="Oval Callout 12"/>
          <p:cNvSpPr/>
          <p:nvPr/>
        </p:nvSpPr>
        <p:spPr>
          <a:xfrm>
            <a:off x="381000" y="6096000"/>
            <a:ext cx="5486400" cy="2362199"/>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itchFamily="18" charset="0"/>
                <a:cs typeface="Times New Roman" pitchFamily="18" charset="0"/>
              </a:rPr>
              <a:t>I think computer games train my mind and my memory.</a:t>
            </a:r>
          </a:p>
        </p:txBody>
      </p:sp>
      <p:sp>
        <p:nvSpPr>
          <p:cNvPr id="14" name="Oval Callout 13"/>
          <p:cNvSpPr/>
          <p:nvPr/>
        </p:nvSpPr>
        <p:spPr>
          <a:xfrm>
            <a:off x="5955406" y="6069808"/>
            <a:ext cx="5029200" cy="2133600"/>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itchFamily="18" charset="0"/>
                <a:cs typeface="Times New Roman" pitchFamily="18" charset="0"/>
              </a:rPr>
              <a:t>I’ve made lots of friends from the game network.</a:t>
            </a:r>
          </a:p>
        </p:txBody>
      </p:sp>
      <p:sp>
        <p:nvSpPr>
          <p:cNvPr id="15" name="Oval Callout 14"/>
          <p:cNvSpPr/>
          <p:nvPr/>
        </p:nvSpPr>
        <p:spPr>
          <a:xfrm>
            <a:off x="11213918" y="5943600"/>
            <a:ext cx="5029200" cy="2133600"/>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itchFamily="18" charset="0"/>
                <a:cs typeface="Times New Roman" pitchFamily="18" charset="0"/>
              </a:rPr>
              <a:t>You see your real friends less and less.</a:t>
            </a:r>
          </a:p>
        </p:txBody>
      </p:sp>
    </p:spTree>
    <p:extLst>
      <p:ext uri="{BB962C8B-B14F-4D97-AF65-F5344CB8AC3E}">
        <p14:creationId xmlns:p14="http://schemas.microsoft.com/office/powerpoint/2010/main" val="1558905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85</TotalTime>
  <Words>910</Words>
  <Application>Microsoft Office PowerPoint</Application>
  <PresentationFormat>Custom</PresentationFormat>
  <Paragraphs>97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.VnAristote</vt:lpstr>
      <vt:lpstr>AnkeCalligraph</vt:lpstr>
      <vt:lpstr>Arial</vt:lpstr>
      <vt:lpstr>Georgia</vt:lpstr>
      <vt:lpstr>Times New Roman</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cp:lastModifiedBy>
  <cp:revision>14</cp:revision>
  <dcterms:created xsi:type="dcterms:W3CDTF">2006-08-16T00:00:00Z</dcterms:created>
  <dcterms:modified xsi:type="dcterms:W3CDTF">2021-09-04T11:22:05Z</dcterms:modified>
</cp:coreProperties>
</file>